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19"/>
  </p:notesMasterIdLst>
  <p:sldIdLst>
    <p:sldId id="256" r:id="rId2"/>
    <p:sldId id="260" r:id="rId3"/>
    <p:sldId id="258" r:id="rId4"/>
    <p:sldId id="261" r:id="rId5"/>
    <p:sldId id="262" r:id="rId6"/>
    <p:sldId id="263" r:id="rId7"/>
    <p:sldId id="265" r:id="rId8"/>
    <p:sldId id="297" r:id="rId9"/>
    <p:sldId id="269" r:id="rId10"/>
    <p:sldId id="270" r:id="rId11"/>
    <p:sldId id="272" r:id="rId12"/>
    <p:sldId id="271" r:id="rId13"/>
    <p:sldId id="274" r:id="rId14"/>
    <p:sldId id="296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1F7412-4FEC-4173-8C74-DE326C0A832A}" v="44" dt="2021-10-27T13:41:17.155"/>
  </p1510:revLst>
</p1510:revInfo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4660"/>
  </p:normalViewPr>
  <p:slideViewPr>
    <p:cSldViewPr>
      <p:cViewPr varScale="1">
        <p:scale>
          <a:sx n="83" d="100"/>
          <a:sy n="83" d="100"/>
        </p:scale>
        <p:origin x="17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63BA6-B067-4F0D-B289-BE53B655D8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A71706-5B7B-4849-A9C3-68BCFFEED49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151798-65D4-439C-9C51-B1BB92B72745}" type="datetimeFigureOut">
              <a:rPr lang="en-US"/>
              <a:pPr>
                <a:defRPr/>
              </a:pPr>
              <a:t>11/3/2021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3EF5C8-58B5-4DE2-9A34-058963EC6B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F50F93B-0225-4F1D-B29E-A3E408912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07E39E-07CE-4A67-98C7-85975F2D4C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833E-271E-4FE9-9E3B-35AE72C9D7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AB140DD-6184-4FF6-8CED-20266A4D21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6B41561E-400F-44C8-855F-17207B81D0D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2A743726-E6DC-4656-9B06-BF4BCD1003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66612EB3-6143-4774-9892-0D923140E1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C75CA5-A65D-4997-9A64-86EFBBB2F125}" type="slidenum">
              <a:rPr lang="en-GB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349EBA3B-783F-4C46-B9C6-23A0F08656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175D73B4-3F1B-4317-B289-34E3AC7F21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45FBC97E-BFE6-42F8-9D96-C95C586DF3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57E294A-3628-4683-AD4B-5BA8E1A5B7FB}" type="slidenum">
              <a:rPr lang="en-GB" altLang="en-US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4BF9E12-1CD1-45D4-AB8D-707D377B09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9919B3-DCBD-41D5-8C32-3675F091B429}" type="slidenum">
              <a:rPr lang="en-US" altLang="en-US"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0D24C0A-D63F-45A0-9ED6-367C9AEEED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156BFF18-3B6E-49ED-99E2-5F1A24EA6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/>
              <a:t>Sequence in lesson of revisit/revise, teach, practise, apply</a:t>
            </a: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6032E0-9A8F-4E6D-B033-267CCC4078FF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D2A73-E2F6-40A6-BE0A-988B19AB310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668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4BA845-B1BA-4509-9757-D85FE6326372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BB7F-DB14-45EF-AFF1-82EBABD8F86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305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4BA845-B1BA-4509-9757-D85FE6326372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BB7F-DB14-45EF-AFF1-82EBABD8F86A}" type="slidenum">
              <a:rPr lang="en-GB" altLang="en-US" smtClean="0"/>
              <a:pPr/>
              <a:t>‹#›</a:t>
            </a:fld>
            <a:endParaRPr lang="en-GB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1065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4BA845-B1BA-4509-9757-D85FE6326372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BB7F-DB14-45EF-AFF1-82EBABD8F86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4022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4BA845-B1BA-4509-9757-D85FE6326372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BB7F-DB14-45EF-AFF1-82EBABD8F86A}" type="slidenum">
              <a:rPr lang="en-GB" altLang="en-US" smtClean="0"/>
              <a:pPr/>
              <a:t>‹#›</a:t>
            </a:fld>
            <a:endParaRPr lang="en-GB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5204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4BA845-B1BA-4509-9757-D85FE6326372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EBB7F-DB14-45EF-AFF1-82EBABD8F86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28569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FA6B93-0AFA-46CB-B00A-D5C801C3A81D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75DE-8019-4561-9CC0-2962B89C455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3095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6B6853-CAAF-49D6-A77E-18BDFABB2D82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4330-5F63-48F9-8662-898ECA4C651B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8004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7EAF01-9517-4FD8-A792-4A0F8E173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6C5BE36-8AC3-41CB-863F-7D72FEB66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91B0D5-D60B-4644-BCBD-8DC8EF5C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CCF4B-4B41-4F7E-85CF-59351F4936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2641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4A456-2B56-4054-9130-83FBD361CD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5C30F-A073-4168-9ACD-452DA44D2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EAEFC-6140-447C-AF97-23A65D5B4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233DDA-1ABF-4644-A84A-8B10B67515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292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58EAEE-CD5E-4913-AA3B-BF02C557142D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90730-0479-4562-8B79-18E906D89474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049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883A84-A453-49EA-A2A7-FBFA08317E7C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845D6-1DC7-4F40-8F49-BF8CEBECA96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978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E5F523-BD11-4114-B317-D0E1BA0075BC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65E1-C7D5-4F6B-BE42-5B12BC0D49F8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422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DE023A-CDA1-4DE2-B833-1826E1B62A87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7B6C-6E2C-4B56-A9C4-C94B16E5464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350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7D2EE6-9192-4930-84E8-7898974F41FF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E3BA-1825-4D15-8B76-CB6E9B191CF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49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494B2D-3226-4F8F-8C1B-95A6AD23777B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9DAF-A870-429C-B28A-518858786A2E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32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36336A-19F2-49E5-9299-82083D860632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522-3C33-442F-8762-9F1C36AB7846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054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BFF06C-0D27-48E6-93D5-A7E224B7535B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54B2-D2D2-48F7-B537-A4962DD8A15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3108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4BA845-B1BA-4509-9757-D85FE6326372}" type="datetimeFigureOut">
              <a:rPr lang="en-GB" smtClean="0"/>
              <a:pPr>
                <a:defRPr/>
              </a:pPr>
              <a:t>03/11/2021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8EBB7F-DB14-45EF-AFF1-82EBABD8F86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054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jpeg"/><Relationship Id="rId5" Type="http://schemas.openxmlformats.org/officeDocument/2006/relationships/hyperlink" Target="http://www.yellow-door.net/sites/default/files/YW1015%20Active%20Phonics%20Kit.jpg" TargetMode="Externa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uk/imgres?q=question+marks&amp;um=1&amp;hl=en&amp;sa=N&amp;biw=1280&amp;bih=685&amp;tbm=isch&amp;tbnid=0YX9gzZRFAgPXM:&amp;imgrefurl=http://beabetterbusiness.com/blog/2011/12/15/sap-b1-its-all-new-to-me/question-marks/&amp;docid=dvjz7jo7_ZJDvM&amp;imgurl=http://beabetterbusiness.com/blog/wp-content/uploads/2011/12/question-marks.jpg&amp;w=795&amp;h=644&amp;ei=IO99T4TyNsSC8gPFxYnADg&amp;zoom=1&amp;iact=rc&amp;dur=2&amp;sig=117638893342511017181&amp;page=1&amp;tbnh=137&amp;tbnw=169&amp;start=0&amp;ndsp=21&amp;ved=1t:429,r:0,s:0,i:133&amp;tx=70&amp;ty=58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.uk/imgres?imgurl=http://www.mccullagh.org/db9/1ds2-2/ear-closeup.jpg&amp;imgrefurl=http://www.mccullagh.org/image/1ds2-2/ear-closeup.html&amp;h=768&amp;w=512&amp;sz=108&amp;hl=en&amp;start=3&amp;usg=__p3Vh2JsG9gwPWcGwFFekP0MxoDM=&amp;tbnid=5Cea8Luq7vUqiM:&amp;tbnh=142&amp;tbnw=95&amp;prev=/images?q=ear&amp;gbv=2&amp;hl=en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.uk/imgres?imgurl=http://www.classicveedub.com.au/images/SpareParts/garage_tools/cartoon_eyes.jpg&amp;imgrefurl=http://www.classicveedub.com.au/SpareParts/Parts_Results_Tools.asp&amp;h=177&amp;w=177&amp;sz=6&amp;hl=en&amp;start=5&amp;usg=__zZ893Sfg4s5n4QJ0Iss0CimOX08=&amp;tbnid=PiHLF2Oc6Y1-JM:&amp;tbnh=101&amp;tbnw=101&amp;prev=/images?q=cartoon+eyes&amp;gbv=2&amp;ndsp=18&amp;hl=en&amp;sa=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hyperlink" Target="http://images.google.co.uk/imgres?imgurl=http://www.mccullagh.org/db9/1ds2-2/ear-closeup.jpg&amp;imgrefurl=http://www.mccullagh.org/image/1ds2-2/ear-closeup.html&amp;h=768&amp;w=512&amp;sz=108&amp;hl=en&amp;start=3&amp;usg=__p3Vh2JsG9gwPWcGwFFekP0MxoDM=&amp;tbnid=5Cea8Luq7vUqiM:&amp;tbnh=142&amp;tbnw=95&amp;prev=/images?q=ear&amp;gbv=2&amp;hl=e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3" Type="http://schemas.microsoft.com/office/2007/relationships/media" Target="../media/media7.WAV"/><Relationship Id="rId18" Type="http://schemas.openxmlformats.org/officeDocument/2006/relationships/audio" Target="../media/media9.WAV"/><Relationship Id="rId26" Type="http://schemas.openxmlformats.org/officeDocument/2006/relationships/audio" Target="../media/media13.WAV"/><Relationship Id="rId39" Type="http://schemas.microsoft.com/office/2007/relationships/media" Target="../media/media20.WAV"/><Relationship Id="rId21" Type="http://schemas.microsoft.com/office/2007/relationships/media" Target="../media/media11.WAV"/><Relationship Id="rId34" Type="http://schemas.openxmlformats.org/officeDocument/2006/relationships/audio" Target="../media/media17.WAV"/><Relationship Id="rId42" Type="http://schemas.openxmlformats.org/officeDocument/2006/relationships/audio" Target="../media/media21.WAV"/><Relationship Id="rId47" Type="http://schemas.microsoft.com/office/2007/relationships/media" Target="../media/media24.WAV"/><Relationship Id="rId50" Type="http://schemas.openxmlformats.org/officeDocument/2006/relationships/audio" Target="../media/media25.WAV"/><Relationship Id="rId55" Type="http://schemas.microsoft.com/office/2007/relationships/media" Target="../media/media28.WAV"/><Relationship Id="rId63" Type="http://schemas.microsoft.com/office/2007/relationships/media" Target="../media/media32.WAV"/><Relationship Id="rId68" Type="http://schemas.openxmlformats.org/officeDocument/2006/relationships/audio" Target="../media/media34.WAV"/><Relationship Id="rId76" Type="http://schemas.openxmlformats.org/officeDocument/2006/relationships/audio" Target="../media/media38.WAV"/><Relationship Id="rId84" Type="http://schemas.openxmlformats.org/officeDocument/2006/relationships/audio" Target="../media/media42.WAV"/><Relationship Id="rId89" Type="http://schemas.openxmlformats.org/officeDocument/2006/relationships/slideLayout" Target="../slideLayouts/slideLayout2.xml"/><Relationship Id="rId7" Type="http://schemas.microsoft.com/office/2007/relationships/media" Target="../media/media4.WAV"/><Relationship Id="rId71" Type="http://schemas.microsoft.com/office/2007/relationships/media" Target="../media/media36.WAV"/><Relationship Id="rId2" Type="http://schemas.openxmlformats.org/officeDocument/2006/relationships/audio" Target="../media/media1.WAV"/><Relationship Id="rId16" Type="http://schemas.openxmlformats.org/officeDocument/2006/relationships/audio" Target="../media/media8.WAV"/><Relationship Id="rId29" Type="http://schemas.microsoft.com/office/2007/relationships/media" Target="../media/media15.WAV"/><Relationship Id="rId11" Type="http://schemas.microsoft.com/office/2007/relationships/media" Target="../media/media6.WAV"/><Relationship Id="rId24" Type="http://schemas.openxmlformats.org/officeDocument/2006/relationships/audio" Target="../media/media12.WAV"/><Relationship Id="rId32" Type="http://schemas.openxmlformats.org/officeDocument/2006/relationships/audio" Target="../media/media16.WAV"/><Relationship Id="rId37" Type="http://schemas.microsoft.com/office/2007/relationships/media" Target="../media/media19.WAV"/><Relationship Id="rId40" Type="http://schemas.openxmlformats.org/officeDocument/2006/relationships/audio" Target="../media/media20.WAV"/><Relationship Id="rId45" Type="http://schemas.microsoft.com/office/2007/relationships/media" Target="../media/media23.WAV"/><Relationship Id="rId53" Type="http://schemas.microsoft.com/office/2007/relationships/media" Target="../media/media27.WAV"/><Relationship Id="rId58" Type="http://schemas.openxmlformats.org/officeDocument/2006/relationships/audio" Target="../media/media29.WAV"/><Relationship Id="rId66" Type="http://schemas.openxmlformats.org/officeDocument/2006/relationships/audio" Target="../media/media33.WAV"/><Relationship Id="rId74" Type="http://schemas.openxmlformats.org/officeDocument/2006/relationships/audio" Target="../media/media37.WAV"/><Relationship Id="rId79" Type="http://schemas.microsoft.com/office/2007/relationships/media" Target="../media/media40.WAV"/><Relationship Id="rId87" Type="http://schemas.microsoft.com/office/2007/relationships/media" Target="../media/media44.WAV"/><Relationship Id="rId5" Type="http://schemas.microsoft.com/office/2007/relationships/media" Target="../media/media3.WAV"/><Relationship Id="rId61" Type="http://schemas.microsoft.com/office/2007/relationships/media" Target="../media/media31.WAV"/><Relationship Id="rId82" Type="http://schemas.openxmlformats.org/officeDocument/2006/relationships/audio" Target="../media/media41.WAV"/><Relationship Id="rId90" Type="http://schemas.openxmlformats.org/officeDocument/2006/relationships/image" Target="../media/image7.png"/><Relationship Id="rId19" Type="http://schemas.microsoft.com/office/2007/relationships/media" Target="../media/media10.WAV"/><Relationship Id="rId14" Type="http://schemas.openxmlformats.org/officeDocument/2006/relationships/audio" Target="../media/media7.WAV"/><Relationship Id="rId22" Type="http://schemas.openxmlformats.org/officeDocument/2006/relationships/audio" Target="../media/media11.WAV"/><Relationship Id="rId27" Type="http://schemas.microsoft.com/office/2007/relationships/media" Target="../media/media14.WAV"/><Relationship Id="rId30" Type="http://schemas.openxmlformats.org/officeDocument/2006/relationships/audio" Target="../media/media15.WAV"/><Relationship Id="rId35" Type="http://schemas.microsoft.com/office/2007/relationships/media" Target="../media/media18.WAV"/><Relationship Id="rId43" Type="http://schemas.microsoft.com/office/2007/relationships/media" Target="../media/media22.WAV"/><Relationship Id="rId48" Type="http://schemas.openxmlformats.org/officeDocument/2006/relationships/audio" Target="../media/media24.WAV"/><Relationship Id="rId56" Type="http://schemas.openxmlformats.org/officeDocument/2006/relationships/audio" Target="../media/media28.WAV"/><Relationship Id="rId64" Type="http://schemas.openxmlformats.org/officeDocument/2006/relationships/audio" Target="../media/media32.WAV"/><Relationship Id="rId69" Type="http://schemas.microsoft.com/office/2007/relationships/media" Target="../media/media35.WAV"/><Relationship Id="rId77" Type="http://schemas.microsoft.com/office/2007/relationships/media" Target="../media/media39.WAV"/><Relationship Id="rId8" Type="http://schemas.openxmlformats.org/officeDocument/2006/relationships/audio" Target="../media/media4.WAV"/><Relationship Id="rId51" Type="http://schemas.microsoft.com/office/2007/relationships/media" Target="../media/media26.WAV"/><Relationship Id="rId72" Type="http://schemas.openxmlformats.org/officeDocument/2006/relationships/audio" Target="../media/media36.WAV"/><Relationship Id="rId80" Type="http://schemas.openxmlformats.org/officeDocument/2006/relationships/audio" Target="../media/media40.WAV"/><Relationship Id="rId85" Type="http://schemas.microsoft.com/office/2007/relationships/media" Target="../media/media43.WAV"/><Relationship Id="rId3" Type="http://schemas.microsoft.com/office/2007/relationships/media" Target="../media/media2.WAV"/><Relationship Id="rId12" Type="http://schemas.openxmlformats.org/officeDocument/2006/relationships/audio" Target="../media/media6.WAV"/><Relationship Id="rId17" Type="http://schemas.microsoft.com/office/2007/relationships/media" Target="../media/media9.WAV"/><Relationship Id="rId25" Type="http://schemas.microsoft.com/office/2007/relationships/media" Target="../media/media13.WAV"/><Relationship Id="rId33" Type="http://schemas.microsoft.com/office/2007/relationships/media" Target="../media/media17.WAV"/><Relationship Id="rId38" Type="http://schemas.openxmlformats.org/officeDocument/2006/relationships/audio" Target="../media/media19.WAV"/><Relationship Id="rId46" Type="http://schemas.openxmlformats.org/officeDocument/2006/relationships/audio" Target="../media/media23.WAV"/><Relationship Id="rId59" Type="http://schemas.microsoft.com/office/2007/relationships/media" Target="../media/media30.WAV"/><Relationship Id="rId67" Type="http://schemas.microsoft.com/office/2007/relationships/media" Target="../media/media34.WAV"/><Relationship Id="rId20" Type="http://schemas.openxmlformats.org/officeDocument/2006/relationships/audio" Target="../media/media10.WAV"/><Relationship Id="rId41" Type="http://schemas.microsoft.com/office/2007/relationships/media" Target="../media/media21.WAV"/><Relationship Id="rId54" Type="http://schemas.openxmlformats.org/officeDocument/2006/relationships/audio" Target="../media/media27.WAV"/><Relationship Id="rId62" Type="http://schemas.openxmlformats.org/officeDocument/2006/relationships/audio" Target="../media/media31.WAV"/><Relationship Id="rId70" Type="http://schemas.openxmlformats.org/officeDocument/2006/relationships/audio" Target="../media/media35.WAV"/><Relationship Id="rId75" Type="http://schemas.microsoft.com/office/2007/relationships/media" Target="../media/media38.WAV"/><Relationship Id="rId83" Type="http://schemas.microsoft.com/office/2007/relationships/media" Target="../media/media42.WAV"/><Relationship Id="rId88" Type="http://schemas.openxmlformats.org/officeDocument/2006/relationships/audio" Target="../media/media44.WAV"/><Relationship Id="rId91" Type="http://schemas.openxmlformats.org/officeDocument/2006/relationships/image" Target="../media/image1.png"/><Relationship Id="rId1" Type="http://schemas.microsoft.com/office/2007/relationships/media" Target="../media/media1.WAV"/><Relationship Id="rId6" Type="http://schemas.openxmlformats.org/officeDocument/2006/relationships/audio" Target="../media/media3.WAV"/><Relationship Id="rId15" Type="http://schemas.microsoft.com/office/2007/relationships/media" Target="../media/media8.WAV"/><Relationship Id="rId23" Type="http://schemas.microsoft.com/office/2007/relationships/media" Target="../media/media12.WAV"/><Relationship Id="rId28" Type="http://schemas.openxmlformats.org/officeDocument/2006/relationships/audio" Target="../media/media14.WAV"/><Relationship Id="rId36" Type="http://schemas.openxmlformats.org/officeDocument/2006/relationships/audio" Target="../media/media18.WAV"/><Relationship Id="rId49" Type="http://schemas.microsoft.com/office/2007/relationships/media" Target="../media/media25.WAV"/><Relationship Id="rId57" Type="http://schemas.microsoft.com/office/2007/relationships/media" Target="../media/media29.WAV"/><Relationship Id="rId10" Type="http://schemas.openxmlformats.org/officeDocument/2006/relationships/audio" Target="../media/media5.WAV"/><Relationship Id="rId31" Type="http://schemas.microsoft.com/office/2007/relationships/media" Target="../media/media16.WAV"/><Relationship Id="rId44" Type="http://schemas.openxmlformats.org/officeDocument/2006/relationships/audio" Target="../media/media22.WAV"/><Relationship Id="rId52" Type="http://schemas.openxmlformats.org/officeDocument/2006/relationships/audio" Target="../media/media26.WAV"/><Relationship Id="rId60" Type="http://schemas.openxmlformats.org/officeDocument/2006/relationships/audio" Target="../media/media30.WAV"/><Relationship Id="rId65" Type="http://schemas.microsoft.com/office/2007/relationships/media" Target="../media/media33.WAV"/><Relationship Id="rId73" Type="http://schemas.microsoft.com/office/2007/relationships/media" Target="../media/media37.WAV"/><Relationship Id="rId78" Type="http://schemas.openxmlformats.org/officeDocument/2006/relationships/audio" Target="../media/media39.WAV"/><Relationship Id="rId81" Type="http://schemas.microsoft.com/office/2007/relationships/media" Target="../media/media41.WAV"/><Relationship Id="rId86" Type="http://schemas.openxmlformats.org/officeDocument/2006/relationships/audio" Target="../media/media43.WAV"/><Relationship Id="rId4" Type="http://schemas.openxmlformats.org/officeDocument/2006/relationships/audio" Target="../media/media2.WAV"/><Relationship Id="rId9" Type="http://schemas.microsoft.com/office/2007/relationships/media" Target="../media/media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B8A6E0C-8810-4C49-AA64-BC55B1409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1620420"/>
            <a:ext cx="7280666" cy="1448539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chemeClr val="accent2">
                    <a:lumMod val="75000"/>
                  </a:schemeClr>
                </a:solidFill>
                <a:latin typeface="SassoonPrimaryInfant" pitchFamily="2" charset="0"/>
              </a:rPr>
              <a:t>KS1 Parents Phonics Workshop</a:t>
            </a:r>
            <a:endParaRPr lang="en-GB" sz="3600" b="1" u="sng" dirty="0">
              <a:solidFill>
                <a:schemeClr val="accent2">
                  <a:lumMod val="75000"/>
                </a:schemeClr>
              </a:solidFill>
              <a:latin typeface="SassoonPrimaryInfant" pitchFamily="2" charset="0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9583ED1-B09F-460F-A3D7-CB2B61EBC2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398" y="158730"/>
            <a:ext cx="1403859" cy="1181178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2A7857-DCB3-46DD-9309-F927DE80B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17269">
            <a:off x="563730" y="3366625"/>
            <a:ext cx="2961209" cy="97176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B8988C6-F078-4AFB-B95A-4C5B2FC08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2197" y="4437112"/>
            <a:ext cx="2309060" cy="16155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5A9DB4A-4F61-4E1F-9DD5-3514D3CEAB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232810">
            <a:off x="5164171" y="3456951"/>
            <a:ext cx="3391194" cy="1486029"/>
          </a:xfrm>
          <a:prstGeom prst="rect">
            <a:avLst/>
          </a:prstGeom>
          <a:effectLst>
            <a:outerShdw blurRad="889000" dist="50800" dir="5400000" algn="ctr" rotWithShape="0">
              <a:srgbClr val="000000">
                <a:alpha val="1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CE5E06B-394D-44DF-976F-EE4559988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597589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b="1" u="sng" dirty="0">
                <a:latin typeface="SassoonPrimaryInfant" pitchFamily="2" charset="0"/>
              </a:rPr>
              <a:t>This is where it gets tricky!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CAD3037-3C68-4DDA-9847-E3548230F4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341438"/>
            <a:ext cx="8229600" cy="4267200"/>
          </a:xfrm>
        </p:spPr>
        <p:txBody>
          <a:bodyPr/>
          <a:lstStyle/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Phonemes are represented by graphemes.</a:t>
            </a:r>
          </a:p>
          <a:p>
            <a:pPr eaLnBrk="1" hangingPunct="1"/>
            <a:endParaRPr lang="en-GB" altLang="en-US" sz="1000" dirty="0">
              <a:latin typeface="SassoonPrimaryInfant" pitchFamily="2" charset="0"/>
            </a:endParaRP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A grapheme can consist of 1, 2 or more letters.</a:t>
            </a:r>
          </a:p>
          <a:p>
            <a:pPr eaLnBrk="1" hangingPunct="1"/>
            <a:endParaRPr lang="en-GB" altLang="en-US" sz="1000" dirty="0">
              <a:latin typeface="SassoonPrimaryInfant" pitchFamily="2" charset="0"/>
            </a:endParaRP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A phoneme can be represented/spelled in more than one way ( </a:t>
            </a:r>
            <a:r>
              <a:rPr lang="en-GB" altLang="en-US" sz="2800" dirty="0">
                <a:solidFill>
                  <a:srgbClr val="FF0000"/>
                </a:solidFill>
                <a:latin typeface="SassoonPrimaryInfant" pitchFamily="2" charset="0"/>
              </a:rPr>
              <a:t>c</a:t>
            </a:r>
            <a:r>
              <a:rPr lang="en-GB" altLang="en-US" sz="2800" dirty="0">
                <a:latin typeface="SassoonPrimaryInfant" pitchFamily="2" charset="0"/>
              </a:rPr>
              <a:t>at, </a:t>
            </a:r>
            <a:r>
              <a:rPr lang="en-GB" altLang="en-US" sz="2800" dirty="0">
                <a:solidFill>
                  <a:srgbClr val="FF0000"/>
                </a:solidFill>
                <a:latin typeface="SassoonPrimaryInfant" pitchFamily="2" charset="0"/>
              </a:rPr>
              <a:t>k</a:t>
            </a:r>
            <a:r>
              <a:rPr lang="en-GB" altLang="en-US" sz="2800" dirty="0">
                <a:latin typeface="SassoonPrimaryInfant" pitchFamily="2" charset="0"/>
              </a:rPr>
              <a:t>ennel, </a:t>
            </a:r>
            <a:r>
              <a:rPr lang="en-GB" altLang="en-US" sz="2800" dirty="0">
                <a:solidFill>
                  <a:srgbClr val="FF0000"/>
                </a:solidFill>
                <a:latin typeface="SassoonPrimaryInfant" pitchFamily="2" charset="0"/>
              </a:rPr>
              <a:t>ch</a:t>
            </a:r>
            <a:r>
              <a:rPr lang="en-GB" altLang="en-US" sz="2800" dirty="0">
                <a:latin typeface="SassoonPrimaryInfant" pitchFamily="2" charset="0"/>
              </a:rPr>
              <a:t>oir)</a:t>
            </a:r>
          </a:p>
          <a:p>
            <a:pPr eaLnBrk="1" hangingPunct="1"/>
            <a:endParaRPr lang="en-GB" altLang="en-US" sz="1000" dirty="0">
              <a:latin typeface="SassoonPrimaryInfant" pitchFamily="2" charset="0"/>
            </a:endParaRP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The same grapheme may represent more than one phoneme ( m</a:t>
            </a:r>
            <a:r>
              <a:rPr lang="en-GB" altLang="en-US" sz="2800" dirty="0">
                <a:solidFill>
                  <a:srgbClr val="FF0000"/>
                </a:solidFill>
                <a:latin typeface="SassoonPrimaryInfant" pitchFamily="2" charset="0"/>
              </a:rPr>
              <a:t>e</a:t>
            </a:r>
            <a:r>
              <a:rPr lang="en-GB" altLang="en-US" sz="2800" dirty="0">
                <a:latin typeface="SassoonPrimaryInfant" pitchFamily="2" charset="0"/>
              </a:rPr>
              <a:t>, m</a:t>
            </a:r>
            <a:r>
              <a:rPr lang="en-GB" altLang="en-US" sz="2800" dirty="0">
                <a:solidFill>
                  <a:srgbClr val="FF0000"/>
                </a:solidFill>
                <a:latin typeface="SassoonPrimaryInfant" pitchFamily="2" charset="0"/>
              </a:rPr>
              <a:t>e</a:t>
            </a:r>
            <a:r>
              <a:rPr lang="en-GB" altLang="en-US" sz="2800" dirty="0">
                <a:latin typeface="SassoonPrimaryInfant" pitchFamily="2" charset="0"/>
              </a:rPr>
              <a:t>t)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0A6B65B-174E-4BCD-AE3F-AF8DDC865B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C23774B9-7B82-4E36-B13F-E5F4A036E1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692696"/>
            <a:ext cx="7696200" cy="44640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z="4000" b="1" u="sng" dirty="0">
                <a:solidFill>
                  <a:schemeClr val="accent2">
                    <a:lumMod val="75000"/>
                  </a:schemeClr>
                </a:solidFill>
                <a:latin typeface="SassoonPrimaryInfant" pitchFamily="2" charset="0"/>
              </a:rPr>
              <a:t>Segmenting</a:t>
            </a: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‘Chopping Up’ the word to spell it out</a:t>
            </a: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The opposite of blending</a:t>
            </a: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Identifying the individual sounds in a spoken word (e.g. h-</a:t>
            </a:r>
            <a:r>
              <a:rPr lang="en-GB" altLang="en-US" sz="2800" dirty="0" err="1">
                <a:latin typeface="SassoonPrimaryInfant" pitchFamily="2" charset="0"/>
              </a:rPr>
              <a:t>i</a:t>
            </a:r>
            <a:r>
              <a:rPr lang="en-GB" altLang="en-US" sz="2800" dirty="0">
                <a:latin typeface="SassoonPrimaryInfant" pitchFamily="2" charset="0"/>
              </a:rPr>
              <a:t>-m , s-t-or-k) and writing down letters for each sound (phoneme) to form the word him and stork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E7654D40-C056-4DEE-99D2-B36846F8C8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BD9A9BFF-AD5A-4EED-8722-1B024D2E43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764704"/>
            <a:ext cx="6769447" cy="4680421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en-GB" altLang="en-US" sz="3600" b="1" u="sng" dirty="0">
                <a:solidFill>
                  <a:schemeClr val="accent2">
                    <a:lumMod val="75000"/>
                  </a:schemeClr>
                </a:solidFill>
                <a:latin typeface="SassoonPrimaryInfant" pitchFamily="2" charset="0"/>
              </a:rPr>
              <a:t>Blending</a:t>
            </a:r>
          </a:p>
          <a:p>
            <a:pPr eaLnBrk="1" hangingPunct="1">
              <a:buFontTx/>
              <a:buNone/>
            </a:pPr>
            <a:endParaRPr lang="en-GB" altLang="en-US" dirty="0">
              <a:latin typeface="SassoonPrimaryInfant" pitchFamily="2" charset="0"/>
            </a:endParaRP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Recognising the letter sounds in a written word, for example:</a:t>
            </a:r>
          </a:p>
          <a:p>
            <a:pPr algn="ctr" eaLnBrk="1" hangingPunct="1">
              <a:buFontTx/>
              <a:buNone/>
            </a:pPr>
            <a:r>
              <a:rPr lang="en-GB" altLang="en-US" sz="4000" dirty="0">
                <a:solidFill>
                  <a:srgbClr val="FF0000"/>
                </a:solidFill>
                <a:latin typeface="SassoonPrimaryInfant" pitchFamily="2" charset="0"/>
              </a:rPr>
              <a:t>c-u-p</a:t>
            </a:r>
          </a:p>
          <a:p>
            <a:pPr eaLnBrk="1" hangingPunct="1">
              <a:buFontTx/>
              <a:buNone/>
            </a:pPr>
            <a:r>
              <a:rPr lang="en-GB" altLang="en-US" sz="2800" dirty="0">
                <a:latin typeface="SassoonPrimaryInfant" pitchFamily="2" charset="0"/>
              </a:rPr>
              <a:t>    </a:t>
            </a:r>
          </a:p>
          <a:p>
            <a:pPr eaLnBrk="1" hangingPunct="1">
              <a:buFontTx/>
              <a:buNone/>
            </a:pPr>
            <a:r>
              <a:rPr lang="en-GB" altLang="en-US" sz="2800" dirty="0">
                <a:latin typeface="SassoonPrimaryInfant" pitchFamily="2" charset="0"/>
              </a:rPr>
              <a:t>    and merging or ‘blending’ them in the order in which they are written to pronounce the word ‘cup’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EE85A60-3D29-4C40-BD38-23F0F0188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13FD8F6-913F-4FBE-B7C8-69BA0FC6A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6047903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b="1" dirty="0">
                <a:latin typeface="SassoonPrimaryInfant" pitchFamily="2" charset="0"/>
              </a:rPr>
              <a:t>Once children are good with single phonemes…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F46574B-2AD8-4A4A-9E77-25AEB49E58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2133600"/>
            <a:ext cx="7696200" cy="3657600"/>
          </a:xfrm>
        </p:spPr>
        <p:txBody>
          <a:bodyPr/>
          <a:lstStyle/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DIGRAPHS – 2 letters that make 1 sound</a:t>
            </a:r>
          </a:p>
          <a:p>
            <a:pPr algn="ctr" eaLnBrk="1" hangingPunct="1">
              <a:buFontTx/>
              <a:buNone/>
            </a:pPr>
            <a:r>
              <a:rPr lang="en-GB" altLang="en-US" sz="2800" dirty="0" err="1">
                <a:solidFill>
                  <a:schemeClr val="tx2"/>
                </a:solidFill>
                <a:latin typeface="SassoonPrimaryInfant" pitchFamily="2" charset="0"/>
              </a:rPr>
              <a:t>ll</a:t>
            </a:r>
            <a:r>
              <a:rPr lang="en-GB" altLang="en-US" sz="2800" dirty="0">
                <a:solidFill>
                  <a:schemeClr val="tx2"/>
                </a:solidFill>
                <a:latin typeface="SassoonPrimaryInfant" pitchFamily="2" charset="0"/>
              </a:rPr>
              <a:t>    ss   </a:t>
            </a:r>
            <a:r>
              <a:rPr lang="en-GB" altLang="en-US" sz="2800" dirty="0" err="1">
                <a:solidFill>
                  <a:schemeClr val="tx2"/>
                </a:solidFill>
                <a:latin typeface="SassoonPrimaryInfant" pitchFamily="2" charset="0"/>
              </a:rPr>
              <a:t>zz</a:t>
            </a:r>
            <a:r>
              <a:rPr lang="en-GB" altLang="en-US" sz="2800" dirty="0">
                <a:solidFill>
                  <a:schemeClr val="tx2"/>
                </a:solidFill>
                <a:latin typeface="SassoonPrimaryInfant" pitchFamily="2" charset="0"/>
              </a:rPr>
              <a:t>   </a:t>
            </a:r>
            <a:r>
              <a:rPr lang="en-GB" altLang="en-US" sz="2800" dirty="0" err="1">
                <a:solidFill>
                  <a:schemeClr val="tx2"/>
                </a:solidFill>
                <a:latin typeface="SassoonPrimaryInfant" pitchFamily="2" charset="0"/>
              </a:rPr>
              <a:t>oa</a:t>
            </a:r>
            <a:r>
              <a:rPr lang="en-GB" altLang="en-US" sz="2800" dirty="0">
                <a:solidFill>
                  <a:schemeClr val="tx2"/>
                </a:solidFill>
                <a:latin typeface="SassoonPrimaryInfant" pitchFamily="2" charset="0"/>
              </a:rPr>
              <a:t>    ai</a:t>
            </a:r>
          </a:p>
          <a:p>
            <a:pPr algn="ctr" eaLnBrk="1" hangingPunct="1">
              <a:buFontTx/>
              <a:buNone/>
            </a:pPr>
            <a:endParaRPr lang="en-GB" altLang="en-US" sz="2800" dirty="0">
              <a:solidFill>
                <a:schemeClr val="tx2"/>
              </a:solidFill>
              <a:latin typeface="SassoonPrimaryInfant" pitchFamily="2" charset="0"/>
            </a:endParaRP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TRIGRAPHS – 3 letters that make 1 sound</a:t>
            </a:r>
          </a:p>
          <a:p>
            <a:pPr algn="ctr" eaLnBrk="1" hangingPunct="1">
              <a:buFontTx/>
              <a:buNone/>
            </a:pPr>
            <a:r>
              <a:rPr lang="en-GB" altLang="en-US" sz="2800" dirty="0" err="1">
                <a:solidFill>
                  <a:schemeClr val="tx2"/>
                </a:solidFill>
                <a:latin typeface="SassoonPrimaryInfant" pitchFamily="2" charset="0"/>
              </a:rPr>
              <a:t>igh</a:t>
            </a:r>
            <a:r>
              <a:rPr lang="en-GB" altLang="en-US" sz="2800" dirty="0">
                <a:solidFill>
                  <a:schemeClr val="tx2"/>
                </a:solidFill>
                <a:latin typeface="SassoonPrimaryInfant" pitchFamily="2" charset="0"/>
              </a:rPr>
              <a:t>    </a:t>
            </a:r>
            <a:r>
              <a:rPr lang="en-GB" altLang="en-US" sz="2800" dirty="0" err="1">
                <a:solidFill>
                  <a:schemeClr val="tx2"/>
                </a:solidFill>
                <a:latin typeface="SassoonPrimaryInfant" pitchFamily="2" charset="0"/>
              </a:rPr>
              <a:t>dge</a:t>
            </a:r>
            <a:endParaRPr lang="en-GB" altLang="en-US" sz="2800" dirty="0">
              <a:solidFill>
                <a:schemeClr val="tx2"/>
              </a:solidFill>
              <a:latin typeface="SassoonPrimaryInfant" pitchFamily="2" charset="0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320B0B8-3213-41B7-833D-F572D81284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>
            <a:extLst>
              <a:ext uri="{FF2B5EF4-FFF2-40B4-BE49-F238E27FC236}">
                <a16:creationId xmlns:a16="http://schemas.microsoft.com/office/drawing/2014/main" id="{3CC82E9E-A43B-419E-8C0C-B8EEABD3F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9525"/>
            <a:ext cx="5327823" cy="1043211"/>
          </a:xfrm>
        </p:spPr>
        <p:txBody>
          <a:bodyPr/>
          <a:lstStyle/>
          <a:p>
            <a:pPr eaLnBrk="1" hangingPunct="1"/>
            <a:r>
              <a:rPr lang="en-GB" altLang="en-US" sz="4000" dirty="0">
                <a:latin typeface="SassoonPrimaryInfant" pitchFamily="2" charset="0"/>
              </a:rPr>
              <a:t>Phonic learning is fun!</a:t>
            </a:r>
            <a:endParaRPr lang="en-US" altLang="en-US" sz="4000" dirty="0">
              <a:latin typeface="SassoonPrimaryInfant" pitchFamily="2" charset="0"/>
            </a:endParaRPr>
          </a:p>
        </p:txBody>
      </p:sp>
      <p:sp>
        <p:nvSpPr>
          <p:cNvPr id="23555" name="Rectangle 9">
            <a:extLst>
              <a:ext uri="{FF2B5EF4-FFF2-40B4-BE49-F238E27FC236}">
                <a16:creationId xmlns:a16="http://schemas.microsoft.com/office/drawing/2014/main" id="{3DB05D69-27C4-4506-A651-4A22D06E5D8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8229600" cy="2185987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200" dirty="0">
                <a:latin typeface="SassoonPrimaryInfant" pitchFamily="2" charset="0"/>
              </a:rPr>
              <a:t>The children learn and practise their phonemes in lots of fun ways: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dirty="0">
                <a:latin typeface="SassoonPrimaryInfant" pitchFamily="2" charset="0"/>
              </a:rPr>
              <a:t>Sound talking and rhyming.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dirty="0">
                <a:latin typeface="SassoonPrimaryInfant" pitchFamily="2" charset="0"/>
              </a:rPr>
              <a:t>Playing games – table games or interactive games on the computer.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dirty="0">
                <a:latin typeface="SassoonPrimaryInfant" pitchFamily="2" charset="0"/>
              </a:rPr>
              <a:t>Using phoneme frames, “sound buttons” and whiteboards to spell words.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dirty="0">
                <a:latin typeface="SassoonPrimaryInfant" pitchFamily="2" charset="0"/>
              </a:rPr>
              <a:t>Sorting phonemes.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dirty="0">
                <a:latin typeface="SassoonPrimaryInfant" pitchFamily="2" charset="0"/>
              </a:rPr>
              <a:t>Making words with phonemes.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dirty="0">
                <a:latin typeface="SassoonPrimaryInfant" pitchFamily="2" charset="0"/>
              </a:rPr>
              <a:t>Being phoneme “detectives”.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200" dirty="0">
                <a:latin typeface="SassoonPrimaryInfant" pitchFamily="2" charset="0"/>
              </a:rPr>
              <a:t>Reading and writing sentences.  Silly sentences are great fun!</a:t>
            </a:r>
            <a:endParaRPr lang="en-US" altLang="en-US" sz="2200" dirty="0">
              <a:latin typeface="SassoonPrimaryInfant" pitchFamily="2" charset="0"/>
            </a:endParaRPr>
          </a:p>
        </p:txBody>
      </p:sp>
      <p:pic>
        <p:nvPicPr>
          <p:cNvPr id="23556" name="Picture 18" descr="Alphabet Cards activity">
            <a:extLst>
              <a:ext uri="{FF2B5EF4-FFF2-40B4-BE49-F238E27FC236}">
                <a16:creationId xmlns:a16="http://schemas.microsoft.com/office/drawing/2014/main" id="{F0463792-8A3B-48BF-A225-2D3691280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4581525"/>
            <a:ext cx="27813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20" descr="Image3">
            <a:extLst>
              <a:ext uri="{FF2B5EF4-FFF2-40B4-BE49-F238E27FC236}">
                <a16:creationId xmlns:a16="http://schemas.microsoft.com/office/drawing/2014/main" id="{1D736261-4F67-40D7-8592-3819BA38F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313" y="4625975"/>
            <a:ext cx="2592387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7" descr="Active Phonics Kit, phonics games, multisensory phonics, Children's tabards">
            <a:hlinkClick r:id="rId5" tooltip="&quot;Active Phonics Kit, phonics games, multisensory phonics, Children's tabards&quot;"/>
            <a:extLst>
              <a:ext uri="{FF2B5EF4-FFF2-40B4-BE49-F238E27FC236}">
                <a16:creationId xmlns:a16="http://schemas.microsoft.com/office/drawing/2014/main" id="{F7BDE3ED-C013-46C9-B220-02A96A027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738"/>
          <a:stretch>
            <a:fillRect/>
          </a:stretch>
        </p:blipFill>
        <p:spPr bwMode="auto">
          <a:xfrm>
            <a:off x="0" y="4610100"/>
            <a:ext cx="378142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8A4F887B-1FD3-46B5-A2F2-278983211A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2F1B03B7-893F-4314-981D-44D0EEA2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4679751" cy="1080864"/>
          </a:xfrm>
        </p:spPr>
        <p:txBody>
          <a:bodyPr/>
          <a:lstStyle/>
          <a:p>
            <a:pPr eaLnBrk="1" hangingPunct="1"/>
            <a:r>
              <a:rPr lang="en-GB" altLang="en-US" sz="4000" dirty="0">
                <a:latin typeface="SassoonPrimaryInfant" pitchFamily="2" charset="0"/>
              </a:rPr>
              <a:t>How can we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03D80-A3A1-4921-8C3C-21A6F291E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908050"/>
            <a:ext cx="8229600" cy="48244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400" dirty="0">
                <a:latin typeface="SassoonPrimaryInfant" pitchFamily="2" charset="0"/>
              </a:rPr>
              <a:t>Sing an alphabet song together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400" dirty="0">
                <a:latin typeface="SassoonPrimaryInfant" pitchFamily="2" charset="0"/>
              </a:rPr>
              <a:t>Play </a:t>
            </a:r>
            <a:r>
              <a:rPr lang="en-GB" sz="2400" b="1" dirty="0">
                <a:latin typeface="SassoonPrimaryInfant" pitchFamily="2" charset="0"/>
              </a:rPr>
              <a:t>‘I spy’</a:t>
            </a:r>
            <a:endParaRPr lang="en-GB" sz="2400" dirty="0">
              <a:latin typeface="SassoonPrimaryInfant" pitchFamily="2" charset="0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400" dirty="0">
                <a:latin typeface="SassoonPrimaryInfant" pitchFamily="2" charset="0"/>
              </a:rPr>
              <a:t>Continue to play with magnetic letters, using some two-grapheme (letter) combinations, eg: </a:t>
            </a:r>
            <a:r>
              <a:rPr lang="en-GB" sz="2400" b="1" i="1" dirty="0">
                <a:latin typeface="SassoonPrimaryInfant" pitchFamily="2" charset="0"/>
              </a:rPr>
              <a:t>r-ai-n = rain</a:t>
            </a:r>
            <a:r>
              <a:rPr lang="en-GB" sz="2400" dirty="0">
                <a:latin typeface="SassoonPrimaryInfant" pitchFamily="2" charset="0"/>
              </a:rPr>
              <a:t> blending for reading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400" dirty="0">
                <a:latin typeface="SassoonPrimaryInfant" pitchFamily="2" charset="0"/>
              </a:rPr>
              <a:t>    </a:t>
            </a:r>
            <a:r>
              <a:rPr lang="en-GB" sz="2400" b="1" i="1" dirty="0">
                <a:latin typeface="SassoonPrimaryInfant" pitchFamily="2" charset="0"/>
              </a:rPr>
              <a:t>rain = r-ai-n</a:t>
            </a:r>
            <a:r>
              <a:rPr lang="en-GB" sz="2400" dirty="0">
                <a:latin typeface="SassoonPrimaryInfant" pitchFamily="2" charset="0"/>
              </a:rPr>
              <a:t> segmenting for spelling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400" dirty="0">
                <a:latin typeface="SassoonPrimaryInfant" pitchFamily="2" charset="0"/>
              </a:rPr>
              <a:t>Praise children for trying out words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400" dirty="0">
                <a:latin typeface="SassoonPrimaryInfant" pitchFamily="2" charset="0"/>
              </a:rPr>
              <a:t>Look at tricky words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400" dirty="0">
                <a:latin typeface="SassoonPrimaryInfant" pitchFamily="2" charset="0"/>
              </a:rPr>
              <a:t>Look for phonic games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400" dirty="0">
                <a:latin typeface="SassoonPrimaryInfant" pitchFamily="2" charset="0"/>
              </a:rPr>
              <a:t>Play pairs with words and pictures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0ED3DF2-18BB-4047-8E09-067D58BCD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28321F3-DFE0-4F7D-A01A-12BDD9A82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4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AEE598C0-F1B6-48CE-AFCC-3B6A1D2D5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0688"/>
            <a:ext cx="6190456" cy="538609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800" dirty="0">
                <a:solidFill>
                  <a:srgbClr val="CC0000"/>
                </a:solidFill>
                <a:latin typeface="SassoonPrimaryInfant" pitchFamily="2" charset="0"/>
              </a:rPr>
              <a:t>REMEMBER:  Phonics is not the only thing needed to become a fluent reader.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dirty="0">
                <a:latin typeface="SassoonPrimaryInfant" pitchFamily="2" charset="0"/>
              </a:rPr>
              <a:t>Please continue to read with your child each night and encourage them to: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dirty="0">
                <a:latin typeface="SassoonPrimaryInfant" pitchFamily="2" charset="0"/>
              </a:rPr>
              <a:t>Sound out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dirty="0">
                <a:latin typeface="SassoonPrimaryInfant" pitchFamily="2" charset="0"/>
              </a:rPr>
              <a:t>Re-read to check it makes sense.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dirty="0">
                <a:latin typeface="SassoonPrimaryInfant" pitchFamily="2" charset="0"/>
              </a:rPr>
              <a:t>Use pictures for clues.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dirty="0">
                <a:latin typeface="SassoonPrimaryInfant" pitchFamily="2" charset="0"/>
              </a:rPr>
              <a:t>Ask questions about the book.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sz="2800" dirty="0">
                <a:latin typeface="SassoonPrimaryInfant" pitchFamily="2" charset="0"/>
              </a:rPr>
              <a:t>And most importantly </a:t>
            </a:r>
            <a:r>
              <a:rPr lang="en-GB" sz="2800" dirty="0">
                <a:solidFill>
                  <a:srgbClr val="FF0000"/>
                </a:solidFill>
                <a:latin typeface="SassoonPrimaryInfant" pitchFamily="2" charset="0"/>
              </a:rPr>
              <a:t>ENJOY READING</a:t>
            </a:r>
            <a:r>
              <a:rPr lang="en-GB" sz="2800" dirty="0">
                <a:latin typeface="SassoonPrimaryInfant" pitchFamily="2" charset="0"/>
              </a:rPr>
              <a:t>!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GB" sz="2800" dirty="0">
              <a:latin typeface="+mn-lt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6441A8B-15C0-41D2-A8A7-EC4D86FD66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6D188891-02EC-48DF-B7C1-2E10E28E8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4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4819" name="Rectangle 6">
            <a:extLst>
              <a:ext uri="{FF2B5EF4-FFF2-40B4-BE49-F238E27FC236}">
                <a16:creationId xmlns:a16="http://schemas.microsoft.com/office/drawing/2014/main" id="{2160F981-5FBF-4BE4-A257-F33CB70BE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178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34820" name="Rectangle 7">
            <a:extLst>
              <a:ext uri="{FF2B5EF4-FFF2-40B4-BE49-F238E27FC236}">
                <a16:creationId xmlns:a16="http://schemas.microsoft.com/office/drawing/2014/main" id="{BE7B696A-01AE-4032-8568-1DC92A113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n-GB" altLang="en-US" sz="1800">
              <a:solidFill>
                <a:srgbClr val="CC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34821" name="AutoShape 9" descr="data:image/jpeg;base64,/9j/4AAQSkZJRgABAQAAAQABAAD/2wBDAAkGBwgHBgkIBwgKCgkLDRYPDQwMDRsUFRAWIB0iIiAdHx8kKDQsJCYxJx8fLT0tMTU3Ojo6Iys/RD84QzQ5Ojf/2wBDAQoKCg0MDRoPDxo3JR8lNzc3Nzc3Nzc3Nzc3Nzc3Nzc3Nzc3Nzc3Nzc3Nzc3Nzc3Nzc3Nzc3Nzc3Nzc3Nzc3Nzf/wAARCACRALMDASIAAhEBAxEB/8QAHAABAAICAwEAAAAAAAAAAAAAAAcIBQYBAwQC/8QAQhAAAQMDAQYEAggFAQYHAAAAAQIDBAAFEQYHEiExQVETYXGBIpEIFBUjMkKhsRZScoLBNjM0N6Ky0UNic5KT4fH/xAAUAQEAAAAAAAAAAAAAAAAAAAAA/8QAFBEBAAAAAAAAAAAAAAAAAAAAAP/aAAwDAQACEQMRAD8Am6lKUClKGgV0zJceFHXIlvtMsoGVOOqCUp9Sa0baFtOt2kguHFCZt2x/sEr+FnzcPTgeXM+XOq86l1XetTyvHvM1b+6SUND4W2/JKRw68+fnQTvqPbVpy1rWzbEP3N4ZG80AlrPbePE+wIqObxts1TOK0wfqluaP4Q01vrH9ys8fYVGhOa4oM/O1rqa4LKpd+uKsjBSiQpCfknArCOvOvLK3nFuKPNS1Ek110oPTEnSoTm/EkvsLHEKZcKD+hra7HtR1dZykIuq5Taf/AA5g8UH3PxfrWl0oLIaL2yWi9uNRL039mTF4AWo5ZWf6vy+/zqTwoEAg5BGQRVIgrkMA1LWx3aRItcuNp69Oqdt7qg3GdWeMdR5Jz1QeA8vSgsJSlKBSlKBSlKBSlKBSlKBSlKAaibaztQFk8Sx6eeQu4kFL8gEERvId1/tWU2xa6VpS0phW5Y+1ZoUEHPFhGOK/XoPn041ndcU6tS1qUpa1FSlKOSSepNBy86t11brjiluLJUtaiSVE8ySeZrrpWd0npS6aruYg2pne3QFPPK4IZT3Uf2HWgwVd0aLIlKKYsd15Q5htBUR8qsrpPY/pyytIcuTQu0z8zkhP3Y8g3yx6551v8eJGithuNHZaQkYCW0BIA9BQUvk26dERvyochlGcbzjSkj9RXmwexq7jrTbqd11CVp6hScioG25aEt9lYj32yRkxmXHgzIjsowhJIJSsAcE8iCOWSKCG6VyeZzXFArkDJxXFcjGeNBbnZrfTqHRdtnuK3n/D8J4nnvo+En3xn3rZqiD6N8kq09dYhPBEwOAf1IAP/SKl+gUpSgUpSgUpSgUpSgV8uuJabU4shKEpKlEnAAHM19Vq+0+f9m6CvT4XuFUZTSVea/hH70FZdb6hc1NqefdFlRbdcwyFE/C2OCR5cBnHcmsDSlBl9LWGXqa9xrVAT968r4lkZS2gc1HyA/wOtWw0npu3aWszVstjW6hPFxw/ieX1Uo9z+g4DlUIbFrrZtLWq9ahvchKCVtxWG0p3nFHBUoJHn8PlwrNTPpAID5ELTylsg8FPSt1R9gk4+ZoJupUfaE2rWjVktFvcZcgXFY+BlxW+lzHEhKuHHyIFSCKBUd7epLTGzyQ24cLfkstt+agre/ZJqRKgb6ReoG35tvsDCwr6uDIfAP4VKGEg+eMn3FBDFKUoFciuK9NvhSrhOZhQWVPSX1hDTaOalGgnb6N8VSLFd5ZB3FyktD1SgE/9QqYawmi7A1pjTUK0tHeUyjLq/wCdw8VH5k1m8igUryXC6W+2NF24zY8VsDJU84EDHvWvu7StGNPBpeoIhUeqN5Sf/cBj9aDa6VjLZqOy3bP2ZdYUog4IaeSog+lZOgUpSgUpSgVoe3D/AIbXT+tnP/yorfKweubWu86Ru1vaAU69GWGgeqwMp/UCgp3Sua4oPoKIFfNK5waD0W6W/BnR5UMkSGXUuNEDPxA5H61dYcqqvsi0y7qLWMRSmyYcFYkSFngBjilPqVY4ds1anmKDGajvUTT9kl3WcoBmOgqx/MrkEjzJwKp/erpKvV1lXKcsKkSXCtZAwAew8gOHtUm7fdW/ad4b0/EVmNb1Bbyh+Z4g8P7QcepPaoloFKVk9P2O46guLdvtMVciQs9B8KB1KjyA8zQeFllbziG2UKW4tQShCBkqUeQAHM1Y3ZFs3/hlkXe8JSq7vJ+BvgRFSRxGf5j1Pt3zkNm+zWDpBpMyVuS7wpPxvj8DXdLfl5nifLlW/efWg6J0yNb4b0ua8hmOykrccWcBIHeoA1xtmulyddi6ZJgwRwEgp++c8+yR+vnWR+kJqd1cyNpmOshlCBIlYP41HO6n2xn3HaoVJoO2TJflvKelvOPuq4qcdWVKJ8ya6t45zmuK5xQchRCt4cCDkEdK3fSe1LU2nS22ZP2hDSRmPLUVcOoSrORw9QO1aNXIOOVBb3Rms7TrCAZFscKXW8B+O5wcaJ7jqOxHD5GtiqmWnb5cdPXZi5Wl8tSWjw/lWnqlQ6g9qtbofVUPV9iauMTCHOCZDG9ksuY4j07HqKDYKUpQKelKUEF7T9kk524SbxpdtL7b6i4/C3sKQs8yjPAg8Tjn2znAiCZabjAKhOgSo6k/iDzCkEeuRV08V8uNocGHEpUOyhmgpVFt82YQIkSQ+ScDwmlKyfYVv+j9j+ory8y9dGzaoJOVl4ffFOPyo6Hp8WMc+PI2Wbabaz4baUZ57oxX1QYnTOnLXpi2It9ojhlkHeWScqcV1Uo9T/8AnKvLrvUTeltMTbqrHitp3GEn87iuCR8+J8ga2CoG+kZfFO3C32Fs/Aw39ad/rVlKR7AE/wBwoIcedW+4tx5aluLUVLWs5KieZJ6muulbLoPSMvWV7RAiktso+OTIxkNIz+56D/tQfehdE3TWVx8CCA1FbI+sS1g7jY7DurHIftzqzmktLWzSdsRCtbO7wHivK4uOq7qP+OQr2WGywLBa2Lda2AzGZGABzJ6knqT3rIUClKdqCpW1Vbq9od8L4wsSN0f0hICf0ArVKmnb1oqSJ/8AFFva8SOtCUTUoTlTahwDh7gjAPbHnwhc86AORqfdDbOdIaq0PbbiqC+zLdbKHnW5K8lxJKVHBJAyRnl1qAhjrVtdl1mfsOhbXBlpKZG4p11JHFJWoqx6gED2oIR2h7Kbhpdhdwt7pnWxPFat371kd1Acx5j5VHBGMcau480280406gLQtJSpKuIUCMEGqd6xtbdl1TdbawctRpK0N8+Cc8Bx8sUGGrctlurF6V1Uw84spgSSGZaem6eSv7Sc+ma02uRQXfGCARxFK0HZ5rGHK0VaVz5LaZKWPCc318SUEpz77ufelBv1KVwpQSCVEADiSTyoOaVompNrOlbG44wJS58ps4U1ETvAHtv/AIfXjWkv7f1eIr6tpweGDwLkziR6BHD5mgnGlRPp7bnZZ7oZvMB62FRwHQvxm/cgAj5GpTjSWZbDciK6h5h1IW24hWUrSRkEEcxQdvrVUtr8pcraJeCtZUG1pbT5AIHD55q1tVX2zQXIe0S6lxOEvlDyMdUlI/yDQaZFYdlSWo8dBcedWENoHNSicAfM1bXZ9pKPo/T7UFsByUv45T2OK1n/AAOQqsOhpLMPWVkkSUpLTc1oqKjgJG8Bve3P2q4lApSlApSlB8rQlaShaQpJGCCMg1HWoNjGl7q+p+Gl+2OKOVCKRuH+05A9sVI9dMuXHhR3JEx9phhtO8txxYSlI7knlQaFpbZBp7T89E5xT1xkNkKa+s7u42ociEgcT655VIQ4DiaivUu2+xQApuyRnbo9nAWctNfMjJ9h71GOo9req70FNNyxbmDwLcPKFEf1/i+RHOgnvW2urPpGA6uVIbdm7hLENK/jcV0zj8I8z+tVUvNxeu91l3GScvSnVOr8iTnFeZ5519xTr7i3HFnKlrUSVepNddArkDPKuK+2W1uuJaaQpbi1BKEIGSok8AB3oPXHcuCGUpYLvh9N3OKVZrRWgbfbdLW6Jc4jTk1LW8+VIBIWolRGfLOPalBs+oL5A09bHrldXgzHbHqVHoAOpNVr19tMu+rHFx23FQrVvEIjNKILg5feEH4vTl6867NsmqntQ6qkxEOkW+3OKYZbHIrHBaz55yPQVosaO9KfbYjtqcddWG20JGSpROAB55oOs8//AKpk1PeiNiUNmO1L1YtUiSfi+ptLw2jsFKHFR9CB61v69A6SUwWf4etwScjgwAfnzzQVFyamL6P+rH491OmJTqlxpKVORAST4biQVKSOwIBPbI7mow1TCj23Ut1gQllcaNLdaaJOfhSogcevLnW7bBbS/O121PRwYtzK3HFdytCkJH/MT7UFlqizblop2+WxF7trRcnwUFLraRxdZ5nHUlJycdiryqU6elBSADPpVjdlG0yJeYDFovklDN2ZTuIWv4UyUjkQeW9jmOvMeX1rXY1a77LcnWaR9mSnOLje5vMrPU7vNJPXHDy76TG2D6jU8lMu52ptk/iU2pxah6AoGfnQWGpWo6F0FD0glS0T5syStO6pbzp3AOyUDgOXM5PnW3UClKUHXJeRGYdfdOENIK1egGaqdrnXF11hPcclOqagpUfAiIUQhCc8CR1V3PyxVrLnG+u22VEKt3xmVN5PTIIqmdyt0q1z5EGc0pmTHWUONq5gj/HUHqKDy5PnWUY05fJLKHmLLcnWljKVtxHFJI7ggcalb6PFns8wXGfJbafuUdxKW0uYV4SCMhQHQk5GfKp1HnQU1c0zf2xlyx3NA/8ANDcH+K6mrHdnlbjVrnOLzxSiMsn9qufSgqnZdl2r7spG5aVxmljPiy1BoJ9Qfi/Spp2f7KrZpN9NwlOmfc0j4XFJAQz33E9/Mn0x1kOlAA4cKUpQUwv1tm2i6yoN0QpExpwhzP5jn8QPUHnmtn2OXG02rWzEq9vNMMpZWGnXfwocOMEnpw3hnzqx2odKWLUqEovdtZlFPBKzlK0jyWkhQ9M1rSdjmigve+znyP5DLcx++f1oN3hzYs1nxYclmQ3y32VhQz6g1p21PXbOj7R4TGHLrLSpMZsckd1q8h0HU+9bVZrNbrFARBtERuLGRyQjPzJPEnzPGqx7YpMiVtFu/wBYKvulpabSfyoCBjHkc596DUHFOSH1LUVOOuKyTzKlH/JJq0uyfSn8LaUYbkN7s+Vh+VnmlRHBH9o4eue9RDsL0q3fdRruc1JVFtZQ4EEcFunO78sZ9hVk6BSlKBXXIfajMrefcQ20hJUtazgJA6k12Gq0bXdoEjUl0etMB/cs0VzdAQf94WOaldwDyHLr6BuWstuEeKt2JpWMmS4hW6ZkgfdeqEg5V6nHuOccStqutZLqnPtpxrP5WmkJA/StMPWuKDbU7S9ZpVvC/wArPmEn/FTFsc2iTdVOSbXevCVOYb8Zt5tO74iOAO8OWQSOI71XEAgg1Of0ddPuITcNQvoKUuD6rHUQRvAEFZHcZCRnuDQTZWv6p0ZYtUtpF5hBxxH4H0KKHE/3DmPI5FaBtm2iXTT9xZsljV9WeWyl52VuhSgCSAlIIwOXE+fComG0LVyXi6L/ADd/+sY+WMUFgNH7MbTpG+LutsmzlKWypktOqSU7pIPHAzzAreKr9pDbdcYjiI+qGhOj5A+tMoCHU8+YGEq+QPDrU7Wu5QrtAZn26S3IivDKHG1ZB7+44gjpig9dKUoFKUoFKUoFKUoFR7tE2WQNXyTcY0r6hcykJW5ubyHgOA3hw4gcMjp3wMSFSgiTQWktQbOpcuRcrvakWBQCpRWog5AICk5HwnJHXjy7V75227SkWWWWW7hLQOb7LKQj/mUD+lan9Iy6TvtO22sKcRB8EvEA4S6vOOPfGP1qLLBYrlqG5N2+0xlPPuKxwHwoHdR6AUFwbVcI12t0e4QXPEjSGw42vBGQfI8q9VYvS9pTYtPwLUhfiCKylsrxjeIHE/OspQdUxDjsR9tlW64ttSUq7EjgapZOhyIEt2JNaUzIZUUONqHFJFXYrWtT6D05qdwPXa3oVIHDx2lFtwjsSOfvQVFxxxXYxHdkOpZYbW66s4ShtJUpR8gKslH2J6RbcK3ETXU/yLkED5gCtxsWlrFp9OLPa40ZRGC4lGVq9VHiaCC9C7G7pdltTNRJct0HIV4Chh50dsfkHrx8qsJb4Ua3QmYcJlLUZhAQ22nklIGMV6MDtSgjja1s5Vq9DNxtjiGrpHR4eHOCXkZyEk9CCTg+ZB6YrvebFdbHIUxd7fIiOA4+9bICj5HkfUVc/nXVJix5bKmZbDT7ShhSHUBSSPMGgpOOGcnhVkNgduulv0nINxaeZbelFcdt0EHdwASAeQJFbrD0pp2C+JEOxWxh4HKXGoiEqT6EDhWYAA5CgUpSgUpSgUpSgUpSgUpSgiT6RX+noH/r/wDaslsL/wBIteppSgkmlKUClKUClKUClKUClKUClKUClKUClKUClKUH/9k=">
            <a:hlinkClick r:id="rId2"/>
            <a:extLst>
              <a:ext uri="{FF2B5EF4-FFF2-40B4-BE49-F238E27FC236}">
                <a16:creationId xmlns:a16="http://schemas.microsoft.com/office/drawing/2014/main" id="{DC68D383-96EE-482B-BB8C-00F085677E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88313" y="3403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34822" name="Rectangle 10">
            <a:extLst>
              <a:ext uri="{FF2B5EF4-FFF2-40B4-BE49-F238E27FC236}">
                <a16:creationId xmlns:a16="http://schemas.microsoft.com/office/drawing/2014/main" id="{BF6F6F35-6D03-4590-A8F7-CD7A316CF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178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34823" name="Rectangle 11">
            <a:extLst>
              <a:ext uri="{FF2B5EF4-FFF2-40B4-BE49-F238E27FC236}">
                <a16:creationId xmlns:a16="http://schemas.microsoft.com/office/drawing/2014/main" id="{F1F6228A-E172-4E5C-81A6-AA10D66D1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n-GB" altLang="en-US" sz="1800">
              <a:solidFill>
                <a:srgbClr val="CC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34824" name="AutoShape 13" descr="data:image/jpeg;base64,/9j/4AAQSkZJRgABAQAAAQABAAD/2wBDAAkGBwgHBgkIBwgKCgkLDRYPDQwMDRsUFRAWIB0iIiAdHx8kKDQsJCYxJx8fLT0tMTU3Ojo6Iys/RD84QzQ5Ojf/2wBDAQoKCg0MDRoPDxo3JR8lNzc3Nzc3Nzc3Nzc3Nzc3Nzc3Nzc3Nzc3Nzc3Nzc3Nzc3Nzc3Nzc3Nzc3Nzc3Nzc3Nzf/wAARCACRALMDASIAAhEBAxEB/8QAHAABAAICAwEAAAAAAAAAAAAAAAcIBQYBAwQC/8QAQhAAAQMDAQYEAggFAQYHAAAAAQIDBAAFEQYHEiExQVETYXGBIpEIFBUjMkKhsRZScoLBNjM0N6Ky0UNic5KT4fH/xAAUAQEAAAAAAAAAAAAAAAAAAAAA/8QAFBEBAAAAAAAAAAAAAAAAAAAAAP/aAAwDAQACEQMRAD8Am6lKUClKGgV0zJceFHXIlvtMsoGVOOqCUp9Sa0baFtOt2kguHFCZt2x/sEr+FnzcPTgeXM+XOq86l1XetTyvHvM1b+6SUND4W2/JKRw68+fnQTvqPbVpy1rWzbEP3N4ZG80AlrPbePE+wIqObxts1TOK0wfqluaP4Q01vrH9ys8fYVGhOa4oM/O1rqa4LKpd+uKsjBSiQpCfknArCOvOvLK3nFuKPNS1Ek110oPTEnSoTm/EkvsLHEKZcKD+hra7HtR1dZykIuq5Taf/AA5g8UH3PxfrWl0oLIaL2yWi9uNRL039mTF4AWo5ZWf6vy+/zqTwoEAg5BGQRVIgrkMA1LWx3aRItcuNp69Oqdt7qg3GdWeMdR5Jz1QeA8vSgsJSlKBSlKBSlKBSlKBSlKBSlKAaibaztQFk8Sx6eeQu4kFL8gEERvId1/tWU2xa6VpS0phW5Y+1ZoUEHPFhGOK/XoPn041ndcU6tS1qUpa1FSlKOSSepNBy86t11brjiluLJUtaiSVE8ySeZrrpWd0npS6aruYg2pne3QFPPK4IZT3Uf2HWgwVd0aLIlKKYsd15Q5htBUR8qsrpPY/pyytIcuTQu0z8zkhP3Y8g3yx6551v8eJGithuNHZaQkYCW0BIA9BQUvk26dERvyochlGcbzjSkj9RXmwexq7jrTbqd11CVp6hScioG25aEt9lYj32yRkxmXHgzIjsowhJIJSsAcE8iCOWSKCG6VyeZzXFArkDJxXFcjGeNBbnZrfTqHRdtnuK3n/D8J4nnvo+En3xn3rZqiD6N8kq09dYhPBEwOAf1IAP/SKl+gUpSgUpSgUpSgUpSgV8uuJabU4shKEpKlEnAAHM19Vq+0+f9m6CvT4XuFUZTSVea/hH70FZdb6hc1NqefdFlRbdcwyFE/C2OCR5cBnHcmsDSlBl9LWGXqa9xrVAT968r4lkZS2gc1HyA/wOtWw0npu3aWszVstjW6hPFxw/ieX1Uo9z+g4DlUIbFrrZtLWq9ahvchKCVtxWG0p3nFHBUoJHn8PlwrNTPpAID5ELTylsg8FPSt1R9gk4+ZoJupUfaE2rWjVktFvcZcgXFY+BlxW+lzHEhKuHHyIFSCKBUd7epLTGzyQ24cLfkstt+agre/ZJqRKgb6ReoG35tvsDCwr6uDIfAP4VKGEg+eMn3FBDFKUoFciuK9NvhSrhOZhQWVPSX1hDTaOalGgnb6N8VSLFd5ZB3FyktD1SgE/9QqYawmi7A1pjTUK0tHeUyjLq/wCdw8VH5k1m8igUryXC6W+2NF24zY8VsDJU84EDHvWvu7StGNPBpeoIhUeqN5Sf/cBj9aDa6VjLZqOy3bP2ZdYUog4IaeSog+lZOgUpSgUpSgVoe3D/AIbXT+tnP/yorfKweubWu86Ru1vaAU69GWGgeqwMp/UCgp3Sua4oPoKIFfNK5waD0W6W/BnR5UMkSGXUuNEDPxA5H61dYcqqvsi0y7qLWMRSmyYcFYkSFngBjilPqVY4ds1anmKDGajvUTT9kl3WcoBmOgqx/MrkEjzJwKp/erpKvV1lXKcsKkSXCtZAwAew8gOHtUm7fdW/ad4b0/EVmNb1Bbyh+Z4g8P7QcepPaoloFKVk9P2O46guLdvtMVciQs9B8KB1KjyA8zQeFllbziG2UKW4tQShCBkqUeQAHM1Y3ZFs3/hlkXe8JSq7vJ+BvgRFSRxGf5j1Pt3zkNm+zWDpBpMyVuS7wpPxvj8DXdLfl5nifLlW/efWg6J0yNb4b0ua8hmOykrccWcBIHeoA1xtmulyddi6ZJgwRwEgp++c8+yR+vnWR+kJqd1cyNpmOshlCBIlYP41HO6n2xn3HaoVJoO2TJflvKelvOPuq4qcdWVKJ8ya6t45zmuK5xQchRCt4cCDkEdK3fSe1LU2nS22ZP2hDSRmPLUVcOoSrORw9QO1aNXIOOVBb3Rms7TrCAZFscKXW8B+O5wcaJ7jqOxHD5GtiqmWnb5cdPXZi5Wl8tSWjw/lWnqlQ6g9qtbofVUPV9iauMTCHOCZDG9ksuY4j07HqKDYKUpQKelKUEF7T9kk524SbxpdtL7b6i4/C3sKQs8yjPAg8Tjn2znAiCZabjAKhOgSo6k/iDzCkEeuRV08V8uNocGHEpUOyhmgpVFt82YQIkSQ+ScDwmlKyfYVv+j9j+ory8y9dGzaoJOVl4ffFOPyo6Hp8WMc+PI2Wbabaz4baUZ57oxX1QYnTOnLXpi2It9ojhlkHeWScqcV1Uo9T/8AnKvLrvUTeltMTbqrHitp3GEn87iuCR8+J8ga2CoG+kZfFO3C32Fs/Aw39ad/rVlKR7AE/wBwoIcedW+4tx5aluLUVLWs5KieZJ6muulbLoPSMvWV7RAiktso+OTIxkNIz+56D/tQfehdE3TWVx8CCA1FbI+sS1g7jY7DurHIftzqzmktLWzSdsRCtbO7wHivK4uOq7qP+OQr2WGywLBa2Lda2AzGZGABzJ6knqT3rIUClKdqCpW1Vbq9od8L4wsSN0f0hICf0ArVKmnb1oqSJ/8AFFva8SOtCUTUoTlTahwDh7gjAPbHnwhc86AORqfdDbOdIaq0PbbiqC+zLdbKHnW5K8lxJKVHBJAyRnl1qAhjrVtdl1mfsOhbXBlpKZG4p11JHFJWoqx6gED2oIR2h7Kbhpdhdwt7pnWxPFat371kd1Acx5j5VHBGMcau480280406gLQtJSpKuIUCMEGqd6xtbdl1TdbawctRpK0N8+Cc8Bx8sUGGrctlurF6V1Uw84spgSSGZaem6eSv7Sc+ma02uRQXfGCARxFK0HZ5rGHK0VaVz5LaZKWPCc318SUEpz77ufelBv1KVwpQSCVEADiSTyoOaVompNrOlbG44wJS58ps4U1ETvAHtv/AIfXjWkv7f1eIr6tpweGDwLkziR6BHD5mgnGlRPp7bnZZ7oZvMB62FRwHQvxm/cgAj5GpTjSWZbDciK6h5h1IW24hWUrSRkEEcxQdvrVUtr8pcraJeCtZUG1pbT5AIHD55q1tVX2zQXIe0S6lxOEvlDyMdUlI/yDQaZFYdlSWo8dBcedWENoHNSicAfM1bXZ9pKPo/T7UFsByUv45T2OK1n/AAOQqsOhpLMPWVkkSUpLTc1oqKjgJG8Bve3P2q4lApSlApSlB8rQlaShaQpJGCCMg1HWoNjGl7q+p+Gl+2OKOVCKRuH+05A9sVI9dMuXHhR3JEx9phhtO8txxYSlI7knlQaFpbZBp7T89E5xT1xkNkKa+s7u42ociEgcT655VIQ4DiaivUu2+xQApuyRnbo9nAWctNfMjJ9h71GOo9req70FNNyxbmDwLcPKFEf1/i+RHOgnvW2urPpGA6uVIbdm7hLENK/jcV0zj8I8z+tVUvNxeu91l3GScvSnVOr8iTnFeZ5519xTr7i3HFnKlrUSVepNddArkDPKuK+2W1uuJaaQpbi1BKEIGSok8AB3oPXHcuCGUpYLvh9N3OKVZrRWgbfbdLW6Jc4jTk1LW8+VIBIWolRGfLOPalBs+oL5A09bHrldXgzHbHqVHoAOpNVr19tMu+rHFx23FQrVvEIjNKILg5feEH4vTl6867NsmqntQ6qkxEOkW+3OKYZbHIrHBaz55yPQVosaO9KfbYjtqcddWG20JGSpROAB55oOs8//AKpk1PeiNiUNmO1L1YtUiSfi+ptLw2jsFKHFR9CB61v69A6SUwWf4etwScjgwAfnzzQVFyamL6P+rH491OmJTqlxpKVORAST4biQVKSOwIBPbI7mow1TCj23Ut1gQllcaNLdaaJOfhSogcevLnW7bBbS/O121PRwYtzK3HFdytCkJH/MT7UFlqizblop2+WxF7trRcnwUFLraRxdZ5nHUlJycdiryqU6elBSADPpVjdlG0yJeYDFovklDN2ZTuIWv4UyUjkQeW9jmOvMeX1rXY1a77LcnWaR9mSnOLje5vMrPU7vNJPXHDy76TG2D6jU8lMu52ptk/iU2pxah6AoGfnQWGpWo6F0FD0glS0T5syStO6pbzp3AOyUDgOXM5PnW3UClKUHXJeRGYdfdOENIK1egGaqdrnXF11hPcclOqagpUfAiIUQhCc8CR1V3PyxVrLnG+u22VEKt3xmVN5PTIIqmdyt0q1z5EGc0pmTHWUONq5gj/HUHqKDy5PnWUY05fJLKHmLLcnWljKVtxHFJI7ggcalb6PFns8wXGfJbafuUdxKW0uYV4SCMhQHQk5GfKp1HnQU1c0zf2xlyx3NA/8ANDcH+K6mrHdnlbjVrnOLzxSiMsn9qufSgqnZdl2r7spG5aVxmljPiy1BoJ9Qfi/Spp2f7KrZpN9NwlOmfc0j4XFJAQz33E9/Mn0x1kOlAA4cKUpQUwv1tm2i6yoN0QpExpwhzP5jn8QPUHnmtn2OXG02rWzEq9vNMMpZWGnXfwocOMEnpw3hnzqx2odKWLUqEovdtZlFPBKzlK0jyWkhQ9M1rSdjmigve+znyP5DLcx++f1oN3hzYs1nxYclmQ3y32VhQz6g1p21PXbOj7R4TGHLrLSpMZsckd1q8h0HU+9bVZrNbrFARBtERuLGRyQjPzJPEnzPGqx7YpMiVtFu/wBYKvulpabSfyoCBjHkc596DUHFOSH1LUVOOuKyTzKlH/JJq0uyfSn8LaUYbkN7s+Vh+VnmlRHBH9o4eue9RDsL0q3fdRruc1JVFtZQ4EEcFunO78sZ9hVk6BSlKBXXIfajMrefcQ20hJUtazgJA6k12Gq0bXdoEjUl0etMB/cs0VzdAQf94WOaldwDyHLr6BuWstuEeKt2JpWMmS4hW6ZkgfdeqEg5V6nHuOccStqutZLqnPtpxrP5WmkJA/StMPWuKDbU7S9ZpVvC/wArPmEn/FTFsc2iTdVOSbXevCVOYb8Zt5tO74iOAO8OWQSOI71XEAgg1Of0ddPuITcNQvoKUuD6rHUQRvAEFZHcZCRnuDQTZWv6p0ZYtUtpF5hBxxH4H0KKHE/3DmPI5FaBtm2iXTT9xZsljV9WeWyl52VuhSgCSAlIIwOXE+fComG0LVyXi6L/ADd/+sY+WMUFgNH7MbTpG+LutsmzlKWypktOqSU7pIPHAzzAreKr9pDbdcYjiI+qGhOj5A+tMoCHU8+YGEq+QPDrU7Wu5QrtAZn26S3IivDKHG1ZB7+44gjpig9dKUoFKUoFKUoFKUoFR7tE2WQNXyTcY0r6hcykJW5ubyHgOA3hw4gcMjp3wMSFSgiTQWktQbOpcuRcrvakWBQCpRWog5AICk5HwnJHXjy7V75227SkWWWWW7hLQOb7LKQj/mUD+lan9Iy6TvtO22sKcRB8EvEA4S6vOOPfGP1qLLBYrlqG5N2+0xlPPuKxwHwoHdR6AUFwbVcI12t0e4QXPEjSGw42vBGQfI8q9VYvS9pTYtPwLUhfiCKylsrxjeIHE/OspQdUxDjsR9tlW64ttSUq7EjgapZOhyIEt2JNaUzIZUUONqHFJFXYrWtT6D05qdwPXa3oVIHDx2lFtwjsSOfvQVFxxxXYxHdkOpZYbW66s4ShtJUpR8gKslH2J6RbcK3ETXU/yLkED5gCtxsWlrFp9OLPa40ZRGC4lGVq9VHiaCC9C7G7pdltTNRJct0HIV4Chh50dsfkHrx8qsJb4Ua3QmYcJlLUZhAQ22nklIGMV6MDtSgjja1s5Vq9DNxtjiGrpHR4eHOCXkZyEk9CCTg+ZB6YrvebFdbHIUxd7fIiOA4+9bICj5HkfUVc/nXVJix5bKmZbDT7ShhSHUBSSPMGgpOOGcnhVkNgduulv0nINxaeZbelFcdt0EHdwASAeQJFbrD0pp2C+JEOxWxh4HKXGoiEqT6EDhWYAA5CgUpSgUpSgUpSgUpSgUpSgiT6RX+noH/r/wDaslsL/wBIteppSgkmlKUClKUClKUClKUClKUClKUClKUClKUClKUH/9k=">
            <a:hlinkClick r:id="rId2"/>
            <a:extLst>
              <a:ext uri="{FF2B5EF4-FFF2-40B4-BE49-F238E27FC236}">
                <a16:creationId xmlns:a16="http://schemas.microsoft.com/office/drawing/2014/main" id="{BFC5BE0E-3D0D-4706-8E09-0751DA013F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88313" y="340360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pic>
        <p:nvPicPr>
          <p:cNvPr id="34825" name="Picture 14" descr="http://www.nyworms.com/images/question%20marks.JPG">
            <a:extLst>
              <a:ext uri="{FF2B5EF4-FFF2-40B4-BE49-F238E27FC236}">
                <a16:creationId xmlns:a16="http://schemas.microsoft.com/office/drawing/2014/main" id="{9654C8D7-A9A5-4A8A-B6D4-0CBB7E706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98475"/>
            <a:ext cx="328612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6" name="Picture 14" descr="http://www.nyworms.com/images/question%20marks.JPG">
            <a:extLst>
              <a:ext uri="{FF2B5EF4-FFF2-40B4-BE49-F238E27FC236}">
                <a16:creationId xmlns:a16="http://schemas.microsoft.com/office/drawing/2014/main" id="{3A750599-F2FA-49A9-A9E5-1285364E0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498475"/>
            <a:ext cx="3284537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77A56ED-69B7-4EDA-B9C5-FF1F31155F27}"/>
              </a:ext>
            </a:extLst>
          </p:cNvPr>
          <p:cNvSpPr/>
          <p:nvPr/>
        </p:nvSpPr>
        <p:spPr>
          <a:xfrm>
            <a:off x="420688" y="3644900"/>
            <a:ext cx="83534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Arial" charset="0"/>
              </a:rPr>
              <a:t> </a:t>
            </a:r>
            <a:endParaRPr lang="en-GB" sz="2800" dirty="0">
              <a:latin typeface="+mn-lt"/>
            </a:endParaRPr>
          </a:p>
        </p:txBody>
      </p:sp>
      <p:sp>
        <p:nvSpPr>
          <p:cNvPr id="34828" name="Rectangle 2">
            <a:extLst>
              <a:ext uri="{FF2B5EF4-FFF2-40B4-BE49-F238E27FC236}">
                <a16:creationId xmlns:a16="http://schemas.microsoft.com/office/drawing/2014/main" id="{00CB5303-E39E-42BC-830F-5B2A5F70AA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2759869"/>
            <a:ext cx="8229600" cy="1533228"/>
          </a:xfrm>
        </p:spPr>
        <p:txBody>
          <a:bodyPr/>
          <a:lstStyle/>
          <a:p>
            <a:pPr algn="ctr" eaLnBrk="1" hangingPunct="1"/>
            <a:r>
              <a:rPr lang="en-GB" altLang="en-US" b="1" dirty="0">
                <a:solidFill>
                  <a:schemeClr val="accent2">
                    <a:lumMod val="75000"/>
                  </a:schemeClr>
                </a:solidFill>
                <a:latin typeface="SassoonPrimaryInfant" pitchFamily="2" charset="0"/>
              </a:rPr>
              <a:t>Enjoy – </a:t>
            </a:r>
            <a:r>
              <a:rPr lang="en-GB" altLang="en-US" sz="3600" b="1" dirty="0">
                <a:solidFill>
                  <a:schemeClr val="accent2">
                    <a:lumMod val="75000"/>
                  </a:schemeClr>
                </a:solidFill>
                <a:latin typeface="SassoonPrimaryInfant" pitchFamily="2" charset="0"/>
              </a:rPr>
              <a:t>we want to create readers for life!</a:t>
            </a:r>
            <a:endParaRPr lang="en-US" altLang="en-US" sz="3600" b="1" dirty="0">
              <a:solidFill>
                <a:schemeClr val="accent2">
                  <a:lumMod val="75000"/>
                </a:schemeClr>
              </a:solidFill>
              <a:latin typeface="SassoonPrimaryInfant" pitchFamily="2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2ED5BDC-41E1-4EE9-AD78-A3297D34B2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40BB785-AEFF-4E23-B6AC-2FD7F7BBC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-14499"/>
            <a:ext cx="3960242" cy="10810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3600" b="1" u="sng" dirty="0">
                <a:latin typeface="SassoonPrimaryInfant" pitchFamily="2" charset="0"/>
              </a:rPr>
              <a:t>Why teach phonics?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E7C3679-DCD5-437B-A681-838D9B9DEA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1000125"/>
            <a:ext cx="8229600" cy="48577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The ability to read and write well is a vital skill for all children, paving the way for an enjoyable and successful school experience.</a:t>
            </a: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Phonics helps children to develop good reading and spelling skills</a:t>
            </a:r>
          </a:p>
          <a:p>
            <a:pPr eaLnBrk="1" hangingPunct="1">
              <a:buFontTx/>
              <a:buNone/>
            </a:pPr>
            <a:r>
              <a:rPr lang="en-GB" altLang="en-US" sz="2800" dirty="0">
                <a:latin typeface="SassoonPrimaryInfant" pitchFamily="2" charset="0"/>
              </a:rPr>
              <a:t>     </a:t>
            </a:r>
            <a:r>
              <a:rPr lang="en-GB" altLang="en-US" sz="2400" dirty="0">
                <a:latin typeface="SassoonPrimaryInfant" pitchFamily="2" charset="0"/>
              </a:rPr>
              <a:t>e.g. </a:t>
            </a:r>
            <a:r>
              <a:rPr lang="en-GB" altLang="en-US" sz="2400" b="1" dirty="0">
                <a:latin typeface="SassoonPrimaryInfant" pitchFamily="2" charset="0"/>
              </a:rPr>
              <a:t>cat </a:t>
            </a:r>
            <a:r>
              <a:rPr lang="en-GB" altLang="en-US" sz="2400" dirty="0">
                <a:latin typeface="SassoonPrimaryInfant" pitchFamily="2" charset="0"/>
              </a:rPr>
              <a:t>can be sounded out for reading and spelling </a:t>
            </a:r>
          </a:p>
          <a:p>
            <a:pPr eaLnBrk="1" hangingPunct="1"/>
            <a:r>
              <a:rPr lang="en-US" altLang="en-US" sz="2800" dirty="0">
                <a:latin typeface="SassoonPrimaryInfant" pitchFamily="2" charset="0"/>
              </a:rPr>
              <a:t>We use a synthetic scheme designed by the Trust incorporating a scheme called </a:t>
            </a:r>
            <a:r>
              <a:rPr lang="en-US" altLang="en-US" sz="2800" b="1" dirty="0">
                <a:latin typeface="SassoonPrimaryInfant" pitchFamily="2" charset="0"/>
              </a:rPr>
              <a:t>‘Read, Write, Inc</a:t>
            </a:r>
            <a:r>
              <a:rPr lang="en-US" altLang="en-US" sz="2800" dirty="0">
                <a:latin typeface="SassoonPrimaryInfant" pitchFamily="2" charset="0"/>
              </a:rPr>
              <a:t>.’ by Ruth Miskin and a document called </a:t>
            </a:r>
            <a:r>
              <a:rPr lang="en-US" altLang="en-US" sz="2800" b="1" dirty="0">
                <a:latin typeface="SassoonPrimaryInfant" pitchFamily="2" charset="0"/>
              </a:rPr>
              <a:t>‘Letters and Sounds’</a:t>
            </a:r>
            <a:r>
              <a:rPr lang="en-US" altLang="en-US" sz="2800" dirty="0">
                <a:latin typeface="SassoonPrimaryInfant" pitchFamily="2" charset="0"/>
              </a:rPr>
              <a:t> as our teaching resource. It is consistently used throughout school. </a:t>
            </a:r>
            <a:endParaRPr lang="en-GB" altLang="en-US" sz="2800" dirty="0">
              <a:latin typeface="SassoonPrimaryInfant" pitchFamily="2" charset="0"/>
            </a:endParaRPr>
          </a:p>
          <a:p>
            <a:pPr eaLnBrk="1" hangingPunct="1">
              <a:buFontTx/>
              <a:buNone/>
            </a:pPr>
            <a:endParaRPr lang="en-US" altLang="en-US" sz="2800" dirty="0">
              <a:latin typeface="SassoonPrimaryInfant" pitchFamily="2" charset="0"/>
            </a:endParaRPr>
          </a:p>
          <a:p>
            <a:pPr eaLnBrk="1" hangingPunct="1"/>
            <a:endParaRPr lang="en-GB" alt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AFDF67E5-F3BE-49CD-B155-E85EED8F51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353547"/>
            <a:ext cx="792088" cy="66644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8E93B11-4142-4D94-9CFB-12E0DD064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06353"/>
            <a:ext cx="5473948" cy="1224880"/>
          </a:xfrm>
        </p:spPr>
        <p:txBody>
          <a:bodyPr/>
          <a:lstStyle/>
          <a:p>
            <a:pPr eaLnBrk="1" hangingPunct="1"/>
            <a:r>
              <a:rPr lang="en-GB" altLang="en-US" sz="3600" b="1" u="sng" dirty="0">
                <a:latin typeface="SassoonPrimaryInfant" pitchFamily="2" charset="0"/>
              </a:rPr>
              <a:t>Why synthetic phonics?</a:t>
            </a:r>
            <a:endParaRPr lang="en-US" altLang="en-US" sz="3600" b="1" u="sng" dirty="0">
              <a:solidFill>
                <a:srgbClr val="000000"/>
              </a:solidFill>
              <a:latin typeface="SassoonPrimaryInfant" pitchFamily="2" charset="0"/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D92E1D22-C606-4AE3-814F-F0C0D55AA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4784"/>
            <a:ext cx="6858000" cy="46482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i="1" dirty="0">
                <a:latin typeface="SassoonPrimaryInfant" pitchFamily="2" charset="0"/>
              </a:rPr>
              <a:t>    “Synthetic phonics offers the vast majority of young children the best and most direct route to becoming skilled readers and writers” 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i="1" dirty="0">
                <a:latin typeface="SassoonPrimaryInfant" pitchFamily="2" charset="0"/>
              </a:rPr>
              <a:t>     Sir Jim Rose, </a:t>
            </a:r>
            <a:r>
              <a:rPr lang="en-GB" altLang="en-US" sz="2800" i="1" dirty="0">
                <a:latin typeface="SassoonPrimaryInfant" pitchFamily="2" charset="0"/>
              </a:rPr>
              <a:t>  Rose Review of Reading 2006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2800" i="1" dirty="0">
              <a:latin typeface="SassoonPrimaryInfant" pitchFamily="2" charset="0"/>
            </a:endParaRP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Synthetic phonics is simply the ability to convert a letter or letter group into sounds that are then blended together into a word. </a:t>
            </a:r>
            <a:endParaRPr lang="en-US" altLang="en-US" sz="2800" dirty="0">
              <a:solidFill>
                <a:srgbClr val="000000"/>
              </a:solidFill>
              <a:latin typeface="SassoonPrimaryInfant" pitchFamily="2" charset="0"/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  <a:latin typeface="SassoonPrimaryInfant" pitchFamily="2" charset="0"/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2CF49AA-6F64-4FEF-B248-FF41E7DB9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950" y="273237"/>
            <a:ext cx="1296814" cy="1091112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E3CA307-3D61-49B4-B09A-4E2E8A97E4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6912768" cy="1143000"/>
          </a:xfrm>
        </p:spPr>
        <p:txBody>
          <a:bodyPr/>
          <a:lstStyle/>
          <a:p>
            <a:pPr eaLnBrk="1" hangingPunct="1"/>
            <a:r>
              <a:rPr lang="en-GB" altLang="en-US" sz="4000" dirty="0">
                <a:latin typeface="SassoonPrimaryInfant" pitchFamily="2" charset="0"/>
              </a:rPr>
              <a:t>So, phonics at a glance is……..</a:t>
            </a:r>
          </a:p>
        </p:txBody>
      </p:sp>
      <p:sp>
        <p:nvSpPr>
          <p:cNvPr id="9220" name="AutoShape 5">
            <a:extLst>
              <a:ext uri="{FF2B5EF4-FFF2-40B4-BE49-F238E27FC236}">
                <a16:creationId xmlns:a16="http://schemas.microsoft.com/office/drawing/2014/main" id="{431F981A-63E8-4E30-A904-73381F20B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989263"/>
            <a:ext cx="609600" cy="609600"/>
          </a:xfrm>
          <a:prstGeom prst="plus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9221" name="Text Box 6">
            <a:extLst>
              <a:ext uri="{FF2B5EF4-FFF2-40B4-BE49-F238E27FC236}">
                <a16:creationId xmlns:a16="http://schemas.microsoft.com/office/drawing/2014/main" id="{2E62C240-301C-4B6A-9892-8A188F778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690813"/>
            <a:ext cx="2667000" cy="1206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SassoonPrimaryInfant" pitchFamily="2" charset="0"/>
                <a:cs typeface="Arial" panose="020B0604020202020204" pitchFamily="34" charset="0"/>
              </a:rPr>
              <a:t>Skills</a:t>
            </a:r>
            <a:r>
              <a:rPr lang="en-GB" altLang="en-US" sz="2400" dirty="0">
                <a:latin typeface="SassoonPrimaryInfant" pitchFamily="2" charset="0"/>
                <a:cs typeface="Arial" panose="020B0604020202020204" pitchFamily="34" charset="0"/>
              </a:rPr>
              <a:t> of segmentation and blending</a:t>
            </a:r>
          </a:p>
        </p:txBody>
      </p:sp>
      <p:sp>
        <p:nvSpPr>
          <p:cNvPr id="9222" name="Text Box 7">
            <a:extLst>
              <a:ext uri="{FF2B5EF4-FFF2-40B4-BE49-F238E27FC236}">
                <a16:creationId xmlns:a16="http://schemas.microsoft.com/office/drawing/2014/main" id="{104AA0CA-80FF-4A9A-AE62-B3E0F3061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2690813"/>
            <a:ext cx="2362200" cy="1206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b="1" dirty="0">
                <a:latin typeface="SassoonPrimaryInfant" pitchFamily="2" charset="0"/>
                <a:cs typeface="Arial" panose="020B0604020202020204" pitchFamily="34" charset="0"/>
              </a:rPr>
              <a:t>Knowledge</a:t>
            </a:r>
            <a:r>
              <a:rPr lang="en-GB" altLang="en-US" sz="2400" dirty="0">
                <a:latin typeface="SassoonPrimaryInfant" pitchFamily="2" charset="0"/>
                <a:cs typeface="Arial" panose="020B0604020202020204" pitchFamily="34" charset="0"/>
              </a:rPr>
              <a:t> of the alphabetic code.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D78AF85-70E2-4DAB-9490-5795971AC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2142"/>
            <a:ext cx="1248916" cy="1050812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D5C86E3-1252-4D75-A8CF-038825CFD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329772"/>
            <a:ext cx="4895775" cy="1143000"/>
          </a:xfrm>
        </p:spPr>
        <p:txBody>
          <a:bodyPr/>
          <a:lstStyle/>
          <a:p>
            <a:pPr eaLnBrk="1" hangingPunct="1"/>
            <a:r>
              <a:rPr lang="en-GB" altLang="en-US" sz="4000" dirty="0">
                <a:latin typeface="SassoonPrimaryInfant" pitchFamily="2" charset="0"/>
              </a:rPr>
              <a:t>Phonics consists of: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8F427C7-4B58-4D74-A9E8-DC9BE23C78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8229600" cy="4267200"/>
          </a:xfrm>
        </p:spPr>
        <p:txBody>
          <a:bodyPr/>
          <a:lstStyle/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Identifying sounds in spoken words</a:t>
            </a: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Recognising the common spellings of each phoneme.</a:t>
            </a: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Blending phonemes into words for reading.</a:t>
            </a:r>
          </a:p>
          <a:p>
            <a:pPr eaLnBrk="1" hangingPunct="1"/>
            <a:r>
              <a:rPr lang="en-GB" altLang="en-US" sz="2800" dirty="0">
                <a:latin typeface="SassoonPrimaryInfant" pitchFamily="2" charset="0"/>
              </a:rPr>
              <a:t>Segmenting words into phonemes for spelling</a:t>
            </a:r>
            <a:r>
              <a:rPr lang="en-GB" altLang="en-US" dirty="0">
                <a:latin typeface="SassoonPrimaryInfant" pitchFamily="2" charset="0"/>
              </a:rPr>
              <a:t>.</a:t>
            </a:r>
          </a:p>
          <a:p>
            <a:pPr eaLnBrk="1" hangingPunct="1"/>
            <a:endParaRPr lang="en-GB" altLang="en-US" dirty="0">
              <a:latin typeface="SassoonCRInfant" pitchFamily="2" charset="0"/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0BF864B1-F9FD-4772-B54E-CF0308119B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4F81C27-99A6-4763-B463-C547E9807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4031803" cy="1085849"/>
          </a:xfrm>
        </p:spPr>
        <p:txBody>
          <a:bodyPr/>
          <a:lstStyle/>
          <a:p>
            <a:pPr eaLnBrk="1" hangingPunct="1"/>
            <a:r>
              <a:rPr lang="en-GB" altLang="en-US" sz="4000" dirty="0">
                <a:latin typeface="SassoonPrimaryInfant" pitchFamily="2" charset="0"/>
              </a:rPr>
              <a:t>Some definitions: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2C9CAF-A6C8-4C1E-BFB5-8FD8F60C765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331913"/>
            <a:ext cx="38100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2800" dirty="0">
                <a:latin typeface="Comic Sans MS" pitchFamily="66" charset="0"/>
              </a:rPr>
              <a:t>	     </a:t>
            </a:r>
            <a:r>
              <a:rPr lang="en-GB" sz="3600" dirty="0">
                <a:solidFill>
                  <a:srgbClr val="FF0000"/>
                </a:solidFill>
                <a:latin typeface="SassoonPrimaryInfant" pitchFamily="2" charset="0"/>
              </a:rPr>
              <a:t>A phoneme</a:t>
            </a:r>
            <a:endParaRPr lang="en-GB" sz="2800" dirty="0">
              <a:solidFill>
                <a:srgbClr val="FF0000"/>
              </a:solidFill>
              <a:latin typeface="SassoonPrimaryInfant" pitchFamily="2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GB" sz="2800" dirty="0">
              <a:solidFill>
                <a:schemeClr val="accent2"/>
              </a:solidFill>
              <a:latin typeface="SassoonPrimaryInfant" pitchFamily="2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GB" sz="2800" dirty="0">
                <a:latin typeface="SassoonPrimaryInfant" pitchFamily="2" charset="0"/>
              </a:rPr>
              <a:t>    This is the smallest unit of sound in a word.</a:t>
            </a:r>
          </a:p>
        </p:txBody>
      </p:sp>
      <p:pic>
        <p:nvPicPr>
          <p:cNvPr id="11268" name="Picture 7" descr="ear-closeup">
            <a:hlinkClick r:id="rId2"/>
            <a:extLst>
              <a:ext uri="{FF2B5EF4-FFF2-40B4-BE49-F238E27FC236}">
                <a16:creationId xmlns:a16="http://schemas.microsoft.com/office/drawing/2014/main" id="{45191DDA-2E18-4F22-BDDC-12237F8CB009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2038" y="1557338"/>
            <a:ext cx="1223962" cy="1828800"/>
          </a:xfrm>
        </p:spPr>
      </p:pic>
      <p:sp>
        <p:nvSpPr>
          <p:cNvPr id="11269" name="Text Box 8">
            <a:extLst>
              <a:ext uri="{FF2B5EF4-FFF2-40B4-BE49-F238E27FC236}">
                <a16:creationId xmlns:a16="http://schemas.microsoft.com/office/drawing/2014/main" id="{27DD9BBF-A739-485F-A469-748EF8AAC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4236641"/>
            <a:ext cx="5905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chemeClr val="accent2"/>
                </a:solidFill>
                <a:latin typeface="SassoonPrimaryInfant" pitchFamily="2" charset="0"/>
                <a:cs typeface="Arial" panose="020B0604020202020204" pitchFamily="34" charset="0"/>
              </a:rPr>
              <a:t>How many phonemes can you hear in   </a:t>
            </a:r>
            <a:r>
              <a:rPr lang="en-GB" altLang="en-US" sz="4800" dirty="0">
                <a:latin typeface="SassoonPrimaryInfant" pitchFamily="2" charset="0"/>
                <a:cs typeface="Arial" panose="020B0604020202020204" pitchFamily="34" charset="0"/>
              </a:rPr>
              <a:t>cat</a:t>
            </a:r>
            <a:r>
              <a:rPr lang="en-GB" altLang="en-US" sz="4400" dirty="0">
                <a:solidFill>
                  <a:schemeClr val="accent2"/>
                </a:solidFill>
                <a:latin typeface="SassoonPrimaryInfant" pitchFamily="2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4E9097E4-B19C-4870-AB88-923E1749CB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74B44833-6D66-46CA-AA7F-EEBA5147BC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4114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GB" sz="2800" dirty="0">
                <a:latin typeface="SassoonPrimaryInfant" pitchFamily="2" charset="0"/>
              </a:rPr>
              <a:t>A phoneme you hear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sz="28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GB" sz="28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GB" sz="2800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800" dirty="0">
                <a:latin typeface="SassoonPrimaryInfant" pitchFamily="2" charset="0"/>
              </a:rPr>
              <a:t>A grapheme you see</a:t>
            </a:r>
          </a:p>
          <a:p>
            <a:pPr marL="0" indent="0" eaLnBrk="1" hangingPunct="1">
              <a:buNone/>
              <a:defRPr/>
            </a:pPr>
            <a:r>
              <a:rPr lang="en-GB" altLang="en-US" sz="2800" dirty="0">
                <a:latin typeface="SassoonPrimaryInfant" pitchFamily="2" charset="0"/>
              </a:rPr>
              <a:t>   These are the letters that represent the phoneme.</a:t>
            </a:r>
            <a:endParaRPr lang="en-GB" sz="2800" dirty="0">
              <a:latin typeface="SassoonPrimaryInfant" pitchFamily="2" charset="0"/>
            </a:endParaRPr>
          </a:p>
        </p:txBody>
      </p:sp>
      <p:pic>
        <p:nvPicPr>
          <p:cNvPr id="13315" name="Picture 4" descr="cartoon_eyes">
            <a:hlinkClick r:id="rId2"/>
            <a:extLst>
              <a:ext uri="{FF2B5EF4-FFF2-40B4-BE49-F238E27FC236}">
                <a16:creationId xmlns:a16="http://schemas.microsoft.com/office/drawing/2014/main" id="{18F1CC05-388F-4512-82E7-C80B9167A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774" y="2426244"/>
            <a:ext cx="969268" cy="969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5" descr="ear-closeup">
            <a:hlinkClick r:id="rId4"/>
            <a:extLst>
              <a:ext uri="{FF2B5EF4-FFF2-40B4-BE49-F238E27FC236}">
                <a16:creationId xmlns:a16="http://schemas.microsoft.com/office/drawing/2014/main" id="{DAC3FADB-4A4A-4358-B341-0C336A61F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774" y="404664"/>
            <a:ext cx="1017588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080CC2F-699D-460C-B47D-54D13E3C90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71AEC8E-D00D-49E3-B45E-FB26812B2139}"/>
              </a:ext>
            </a:extLst>
          </p:cNvPr>
          <p:cNvSpPr txBox="1"/>
          <p:nvPr/>
        </p:nvSpPr>
        <p:spPr>
          <a:xfrm>
            <a:off x="1115616" y="4470847"/>
            <a:ext cx="69847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2800" i="1" dirty="0">
                <a:solidFill>
                  <a:srgbClr val="FF0000"/>
                </a:solidFill>
                <a:latin typeface="SassoonPrimaryInfant" pitchFamily="2" charset="0"/>
              </a:rPr>
              <a:t>Children need to practise recognising the grapheme and saying the phoneme that it represents.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596F504-74B7-4162-9137-537BC571F9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06362"/>
            <a:ext cx="5050904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4000" b="1" u="sng" dirty="0">
                <a:latin typeface="SassoonPrimaryInfant" pitchFamily="2" charset="0"/>
              </a:rPr>
              <a:t>How to say the sounds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D376A85-C4AD-4BAE-8770-085CF1B4FE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4848" y="1329520"/>
            <a:ext cx="8229600" cy="485775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GB" sz="2800" dirty="0">
                <a:latin typeface="SassoonPrimaryInfant" pitchFamily="2" charset="0"/>
              </a:rPr>
              <a:t>Saying the sounds correctly with your child is extremely important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sz="2800" dirty="0">
              <a:latin typeface="SassoonPrimaryInfant" pitchFamily="2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800" dirty="0">
                <a:latin typeface="SassoonPrimaryInfant" pitchFamily="2" charset="0"/>
              </a:rPr>
              <a:t>The way we say sound may well be different from when you were at school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GB" sz="2800" dirty="0">
              <a:latin typeface="SassoonPrimaryInfant" pitchFamily="2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800" dirty="0">
                <a:latin typeface="SassoonPrimaryInfant" pitchFamily="2" charset="0"/>
              </a:rPr>
              <a:t>We say the shortest form of the sounds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GB" sz="28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CFB1291-B7B5-4241-AD48-F47EC21C9F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29668"/>
            <a:ext cx="1152128" cy="969376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1AAF235D-5EC1-49C4-A324-D3E22E11F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09551"/>
            <a:ext cx="5040808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latin typeface="SassoonPrimaryInfant" pitchFamily="2" charset="0"/>
                <a:cs typeface="Tahoma" panose="020B0604030504040204" pitchFamily="34" charset="0"/>
              </a:rPr>
              <a:t>The 44 phonemes</a:t>
            </a:r>
          </a:p>
        </p:txBody>
      </p:sp>
      <p:graphicFrame>
        <p:nvGraphicFramePr>
          <p:cNvPr id="8200" name="Group 8">
            <a:extLst>
              <a:ext uri="{FF2B5EF4-FFF2-40B4-BE49-F238E27FC236}">
                <a16:creationId xmlns:a16="http://schemas.microsoft.com/office/drawing/2014/main" id="{39A4DAD4-6096-400B-AC63-F603518B63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803445"/>
              </p:ext>
            </p:extLst>
          </p:nvPr>
        </p:nvGraphicFramePr>
        <p:xfrm>
          <a:off x="243557" y="905406"/>
          <a:ext cx="8578850" cy="4525961"/>
        </p:xfrm>
        <a:graphic>
          <a:graphicData uri="http://schemas.openxmlformats.org/drawingml/2006/table">
            <a:tbl>
              <a:tblPr/>
              <a:tblGrid>
                <a:gridCol w="747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7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131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/b/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/d/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/f/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/g/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/h/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/j/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/k/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/l/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/m/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/n/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ng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/p/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/r/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/s/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/t/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/v/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/w/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/y/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/z/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/th/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th</a:t>
                      </a: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/ch/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/sh/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/zh/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/a/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/e/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/i/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/o/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/u/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  <a:r>
                        <a:rPr kumimoji="0" lang="en-GB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ae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  <a:r>
                        <a:rPr kumimoji="0" lang="en-GB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ee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/ie/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/oe/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/ue/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/oo/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/ar/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/ur/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/au/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/er/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  <a:r>
                        <a:rPr kumimoji="0" lang="en-GB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ow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  <a:r>
                        <a:rPr kumimoji="0" lang="en-GB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oi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/air/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/ear/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  <a:r>
                        <a:rPr kumimoji="0" lang="en-GB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ure</a:t>
                      </a: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262" name="Reco2275.WAV">
            <a:hlinkClick r:id="" action="ppaction://media"/>
            <a:extLst>
              <a:ext uri="{FF2B5EF4-FFF2-40B4-BE49-F238E27FC236}">
                <a16:creationId xmlns:a16="http://schemas.microsoft.com/office/drawing/2014/main" id="{AA259E5A-FFA0-4A51-BDBA-3F01D7FA903F}"/>
              </a:ext>
            </a:extLst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795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63" name="Reco2276.WAV">
            <a:hlinkClick r:id="" action="ppaction://media"/>
            <a:extLst>
              <a:ext uri="{FF2B5EF4-FFF2-40B4-BE49-F238E27FC236}">
                <a16:creationId xmlns:a16="http://schemas.microsoft.com/office/drawing/2014/main" id="{F6B83A91-BA31-484F-A97E-B8278562492D}"/>
              </a:ext>
            </a:extLst>
          </p:cNvPr>
          <p:cNvPicPr>
            <a:picLocks noChangeAspect="1" noChangeArrowheads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4081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64" name="Reco2277.WAV">
            <a:hlinkClick r:id="" action="ppaction://media"/>
            <a:extLst>
              <a:ext uri="{FF2B5EF4-FFF2-40B4-BE49-F238E27FC236}">
                <a16:creationId xmlns:a16="http://schemas.microsoft.com/office/drawing/2014/main" id="{E9A3F6B8-FF97-43DE-A563-A1DFE37A4553}"/>
              </a:ext>
            </a:extLst>
          </p:cNvPr>
          <p:cNvPicPr>
            <a:picLocks noChangeAspect="1" noChangeArrowheads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4795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65" name="Reco2278.WAV">
            <a:hlinkClick r:id="" action="ppaction://media"/>
            <a:extLst>
              <a:ext uri="{FF2B5EF4-FFF2-40B4-BE49-F238E27FC236}">
                <a16:creationId xmlns:a16="http://schemas.microsoft.com/office/drawing/2014/main" id="{F2C91F1C-35DC-4873-94C9-67C8FF45B028}"/>
              </a:ext>
            </a:extLst>
          </p:cNvPr>
          <p:cNvPicPr>
            <a:picLocks noChangeAspect="1" noChangeArrowheads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4795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66" name="Reco2279.WAV">
            <a:hlinkClick r:id="" action="ppaction://media"/>
            <a:extLst>
              <a:ext uri="{FF2B5EF4-FFF2-40B4-BE49-F238E27FC236}">
                <a16:creationId xmlns:a16="http://schemas.microsoft.com/office/drawing/2014/main" id="{129EFC06-9D80-4E99-BA88-5E65A215D154}"/>
              </a:ext>
            </a:extLst>
          </p:cNvPr>
          <p:cNvPicPr>
            <a:picLocks noChangeAspect="1" noChangeArrowheads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4795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67" name="Reco2280.WAV">
            <a:hlinkClick r:id="" action="ppaction://media"/>
            <a:extLst>
              <a:ext uri="{FF2B5EF4-FFF2-40B4-BE49-F238E27FC236}">
                <a16:creationId xmlns:a16="http://schemas.microsoft.com/office/drawing/2014/main" id="{3B8215EA-45A4-41C7-9866-671ECE36FDEB}"/>
              </a:ext>
            </a:extLst>
          </p:cNvPr>
          <p:cNvPicPr>
            <a:picLocks noChangeAspect="1" noChangeArrowheads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4795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68" name="Reco2281.WAV">
            <a:hlinkClick r:id="" action="ppaction://media"/>
            <a:extLst>
              <a:ext uri="{FF2B5EF4-FFF2-40B4-BE49-F238E27FC236}">
                <a16:creationId xmlns:a16="http://schemas.microsoft.com/office/drawing/2014/main" id="{96B693FC-5043-4CE7-AC94-554DD19856D1}"/>
              </a:ext>
            </a:extLst>
          </p:cNvPr>
          <p:cNvPicPr>
            <a:picLocks noChangeAspect="1" noChangeArrowheads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795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69" name="Reco2282.WAV">
            <a:hlinkClick r:id="" action="ppaction://media"/>
            <a:extLst>
              <a:ext uri="{FF2B5EF4-FFF2-40B4-BE49-F238E27FC236}">
                <a16:creationId xmlns:a16="http://schemas.microsoft.com/office/drawing/2014/main" id="{5AD09400-CA51-4BB8-A398-D7FEEED54F15}"/>
              </a:ext>
            </a:extLst>
          </p:cNvPr>
          <p:cNvPicPr>
            <a:picLocks noChangeAspect="1" noChangeArrowheads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4081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0" name="Reco2283.WAV">
            <a:hlinkClick r:id="" action="ppaction://media"/>
            <a:extLst>
              <a:ext uri="{FF2B5EF4-FFF2-40B4-BE49-F238E27FC236}">
                <a16:creationId xmlns:a16="http://schemas.microsoft.com/office/drawing/2014/main" id="{239D56A7-268B-4C6B-8366-579C72D688D9}"/>
              </a:ext>
            </a:extLst>
          </p:cNvPr>
          <p:cNvPicPr>
            <a:picLocks noChangeAspect="1" noChangeArrowheads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4795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1" name="Reco2284.WAV">
            <a:hlinkClick r:id="" action="ppaction://media"/>
            <a:extLst>
              <a:ext uri="{FF2B5EF4-FFF2-40B4-BE49-F238E27FC236}">
                <a16:creationId xmlns:a16="http://schemas.microsoft.com/office/drawing/2014/main" id="{E1BF8267-AC00-4BF9-9CFD-42A16A01540C}"/>
              </a:ext>
            </a:extLst>
          </p:cNvPr>
          <p:cNvPicPr>
            <a:picLocks noChangeAspect="1" noChangeArrowheads="1"/>
          </p:cNvPicPr>
          <p:nvPr>
            <a:audioFile r:link="rId20"/>
            <p:extLst>
              <p:ext uri="{DAA4B4D4-6D71-4841-9C94-3DE7FCFB9230}">
                <p14:media xmlns:p14="http://schemas.microsoft.com/office/powerpoint/2010/main" r:embed="rId19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13366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2" name="Reco2291.WAV">
            <a:hlinkClick r:id="" action="ppaction://media"/>
            <a:extLst>
              <a:ext uri="{FF2B5EF4-FFF2-40B4-BE49-F238E27FC236}">
                <a16:creationId xmlns:a16="http://schemas.microsoft.com/office/drawing/2014/main" id="{7743401D-940A-4DE7-927F-774885A3D769}"/>
              </a:ext>
            </a:extLst>
          </p:cNvPr>
          <p:cNvPicPr>
            <a:picLocks noChangeAspect="1" noChangeArrowheads="1"/>
          </p:cNvPicPr>
          <p:nvPr>
            <a:audioFile r:link="rId22"/>
            <p:extLst>
              <p:ext uri="{DAA4B4D4-6D71-4841-9C94-3DE7FCFB9230}">
                <p14:media xmlns:p14="http://schemas.microsoft.com/office/powerpoint/2010/main" r:embed="rId21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4876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3" name="Reco2292.WAV">
            <a:hlinkClick r:id="" action="ppaction://media"/>
            <a:extLst>
              <a:ext uri="{FF2B5EF4-FFF2-40B4-BE49-F238E27FC236}">
                <a16:creationId xmlns:a16="http://schemas.microsoft.com/office/drawing/2014/main" id="{B9975502-A83F-4382-A9BE-D93EDA2B58A1}"/>
              </a:ext>
            </a:extLst>
          </p:cNvPr>
          <p:cNvPicPr>
            <a:picLocks noChangeAspect="1" noChangeArrowheads="1"/>
          </p:cNvPicPr>
          <p:nvPr>
            <a:audioFile r:link="rId24"/>
            <p:extLst>
              <p:ext uri="{DAA4B4D4-6D71-4841-9C94-3DE7FCFB9230}">
                <p14:media xmlns:p14="http://schemas.microsoft.com/office/powerpoint/2010/main" r:embed="rId23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4876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4" name="Reco2293.WAV">
            <a:hlinkClick r:id="" action="ppaction://media"/>
            <a:extLst>
              <a:ext uri="{FF2B5EF4-FFF2-40B4-BE49-F238E27FC236}">
                <a16:creationId xmlns:a16="http://schemas.microsoft.com/office/drawing/2014/main" id="{42023ECA-23FB-442B-A002-A72358EB16BF}"/>
              </a:ext>
            </a:extLst>
          </p:cNvPr>
          <p:cNvPicPr>
            <a:picLocks noChangeAspect="1" noChangeArrowheads="1"/>
          </p:cNvPicPr>
          <p:nvPr>
            <a:audioFile r:link="rId26"/>
            <p:extLst>
              <p:ext uri="{DAA4B4D4-6D71-4841-9C94-3DE7FCFB9230}">
                <p14:media xmlns:p14="http://schemas.microsoft.com/office/powerpoint/2010/main" r:embed="rId25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4876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5" name="Reco2294.WAV">
            <a:hlinkClick r:id="" action="ppaction://media"/>
            <a:extLst>
              <a:ext uri="{FF2B5EF4-FFF2-40B4-BE49-F238E27FC236}">
                <a16:creationId xmlns:a16="http://schemas.microsoft.com/office/drawing/2014/main" id="{E5E75A47-CB54-409F-B8F3-B4269CC445A9}"/>
              </a:ext>
            </a:extLst>
          </p:cNvPr>
          <p:cNvPicPr>
            <a:picLocks noChangeAspect="1" noChangeArrowheads="1"/>
          </p:cNvPicPr>
          <p:nvPr>
            <a:audioFile r:link="rId28"/>
            <p:extLst>
              <p:ext uri="{DAA4B4D4-6D71-4841-9C94-3DE7FCFB9230}">
                <p14:media xmlns:p14="http://schemas.microsoft.com/office/powerpoint/2010/main" r:embed="rId27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4876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6" name="Reco2295.WAV">
            <a:hlinkClick r:id="" action="ppaction://media"/>
            <a:extLst>
              <a:ext uri="{FF2B5EF4-FFF2-40B4-BE49-F238E27FC236}">
                <a16:creationId xmlns:a16="http://schemas.microsoft.com/office/drawing/2014/main" id="{F39670AC-EAA8-49D9-ACC6-BDE8BC3E98E3}"/>
              </a:ext>
            </a:extLst>
          </p:cNvPr>
          <p:cNvPicPr>
            <a:picLocks noChangeAspect="1" noChangeArrowheads="1"/>
          </p:cNvPicPr>
          <p:nvPr>
            <a:audioFile r:link="rId30"/>
            <p:extLst>
              <p:ext uri="{DAA4B4D4-6D71-4841-9C94-3DE7FCFB9230}">
                <p14:media xmlns:p14="http://schemas.microsoft.com/office/powerpoint/2010/main" r:embed="rId29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4876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7" name="Reco2296.WAV">
            <a:hlinkClick r:id="" action="ppaction://media"/>
            <a:extLst>
              <a:ext uri="{FF2B5EF4-FFF2-40B4-BE49-F238E27FC236}">
                <a16:creationId xmlns:a16="http://schemas.microsoft.com/office/drawing/2014/main" id="{3DECD30F-3BA5-4C74-814B-62CC21F2CD55}"/>
              </a:ext>
            </a:extLst>
          </p:cNvPr>
          <p:cNvPicPr>
            <a:picLocks noChangeAspect="1" noChangeArrowheads="1"/>
          </p:cNvPicPr>
          <p:nvPr>
            <a:audioFile r:link="rId32"/>
            <p:extLst>
              <p:ext uri="{DAA4B4D4-6D71-4841-9C94-3DE7FCFB9230}">
                <p14:media xmlns:p14="http://schemas.microsoft.com/office/powerpoint/2010/main" r:embed="rId31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560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8" name="Reco2297.WAV">
            <a:hlinkClick r:id="" action="ppaction://media"/>
            <a:extLst>
              <a:ext uri="{FF2B5EF4-FFF2-40B4-BE49-F238E27FC236}">
                <a16:creationId xmlns:a16="http://schemas.microsoft.com/office/drawing/2014/main" id="{0546FB70-D9FC-4578-80E1-7AEA2C380941}"/>
              </a:ext>
            </a:extLst>
          </p:cNvPr>
          <p:cNvPicPr>
            <a:picLocks noChangeAspect="1" noChangeArrowheads="1"/>
          </p:cNvPicPr>
          <p:nvPr>
            <a:audioFile r:link="rId34"/>
            <p:extLst>
              <p:ext uri="{DAA4B4D4-6D71-4841-9C94-3DE7FCFB9230}">
                <p14:media xmlns:p14="http://schemas.microsoft.com/office/powerpoint/2010/main" r:embed="rId33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560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79" name="Reco2298.WAV">
            <a:hlinkClick r:id="" action="ppaction://media"/>
            <a:extLst>
              <a:ext uri="{FF2B5EF4-FFF2-40B4-BE49-F238E27FC236}">
                <a16:creationId xmlns:a16="http://schemas.microsoft.com/office/drawing/2014/main" id="{7D37A944-4C3F-4775-A55F-2E291F8A7E91}"/>
              </a:ext>
            </a:extLst>
          </p:cNvPr>
          <p:cNvPicPr>
            <a:picLocks noChangeAspect="1" noChangeArrowheads="1"/>
          </p:cNvPicPr>
          <p:nvPr>
            <a:audioFile r:link="rId36"/>
            <p:extLst>
              <p:ext uri="{DAA4B4D4-6D71-4841-9C94-3DE7FCFB9230}">
                <p14:media xmlns:p14="http://schemas.microsoft.com/office/powerpoint/2010/main" r:embed="rId35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560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0" name="Reco2299.WAV">
            <a:hlinkClick r:id="" action="ppaction://media"/>
            <a:extLst>
              <a:ext uri="{FF2B5EF4-FFF2-40B4-BE49-F238E27FC236}">
                <a16:creationId xmlns:a16="http://schemas.microsoft.com/office/drawing/2014/main" id="{5633970C-A608-4EB0-90F6-1C8D82FB1B3C}"/>
              </a:ext>
            </a:extLst>
          </p:cNvPr>
          <p:cNvPicPr>
            <a:picLocks noChangeAspect="1" noChangeArrowheads="1"/>
          </p:cNvPicPr>
          <p:nvPr>
            <a:audioFile r:link="rId38"/>
            <p:extLst>
              <p:ext uri="{DAA4B4D4-6D71-4841-9C94-3DE7FCFB9230}">
                <p14:media xmlns:p14="http://schemas.microsoft.com/office/powerpoint/2010/main" r:embed="rId37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4876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1" name="Reco2300.WAV">
            <a:hlinkClick r:id="" action="ppaction://media"/>
            <a:extLst>
              <a:ext uri="{FF2B5EF4-FFF2-40B4-BE49-F238E27FC236}">
                <a16:creationId xmlns:a16="http://schemas.microsoft.com/office/drawing/2014/main" id="{E9E7FC24-791A-4025-8343-5AC578D7CB32}"/>
              </a:ext>
            </a:extLst>
          </p:cNvPr>
          <p:cNvPicPr>
            <a:picLocks noChangeAspect="1" noChangeArrowheads="1"/>
          </p:cNvPicPr>
          <p:nvPr>
            <a:audioFile r:link="rId40"/>
            <p:extLst>
              <p:ext uri="{DAA4B4D4-6D71-4841-9C94-3DE7FCFB9230}">
                <p14:media xmlns:p14="http://schemas.microsoft.com/office/powerpoint/2010/main" r:embed="rId39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4876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2" name="Reco2301.WAV">
            <a:hlinkClick r:id="" action="ppaction://media"/>
            <a:extLst>
              <a:ext uri="{FF2B5EF4-FFF2-40B4-BE49-F238E27FC236}">
                <a16:creationId xmlns:a16="http://schemas.microsoft.com/office/drawing/2014/main" id="{FC888130-D2A9-45AE-AC88-050481633EBF}"/>
              </a:ext>
            </a:extLst>
          </p:cNvPr>
          <p:cNvPicPr>
            <a:picLocks noChangeAspect="1" noChangeArrowheads="1"/>
          </p:cNvPicPr>
          <p:nvPr>
            <a:audioFile r:link="rId42"/>
            <p:extLst>
              <p:ext uri="{DAA4B4D4-6D71-4841-9C94-3DE7FCFB9230}">
                <p14:media xmlns:p14="http://schemas.microsoft.com/office/powerpoint/2010/main" r:embed="rId41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640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3" name="Reco2306.WAV">
            <a:hlinkClick r:id="" action="ppaction://media"/>
            <a:extLst>
              <a:ext uri="{FF2B5EF4-FFF2-40B4-BE49-F238E27FC236}">
                <a16:creationId xmlns:a16="http://schemas.microsoft.com/office/drawing/2014/main" id="{983958BF-4656-49B7-9816-17527CB99A6F}"/>
              </a:ext>
            </a:extLst>
          </p:cNvPr>
          <p:cNvPicPr>
            <a:picLocks noChangeAspect="1" noChangeArrowheads="1"/>
          </p:cNvPicPr>
          <p:nvPr>
            <a:audioFile r:link="rId44"/>
            <p:extLst>
              <p:ext uri="{DAA4B4D4-6D71-4841-9C94-3DE7FCFB9230}">
                <p14:media xmlns:p14="http://schemas.microsoft.com/office/powerpoint/2010/main" r:embed="rId43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640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4" name="Reco2307.WAV">
            <a:hlinkClick r:id="" action="ppaction://media"/>
            <a:extLst>
              <a:ext uri="{FF2B5EF4-FFF2-40B4-BE49-F238E27FC236}">
                <a16:creationId xmlns:a16="http://schemas.microsoft.com/office/drawing/2014/main" id="{DE1EE389-C778-48CF-8CD9-4A470020D863}"/>
              </a:ext>
            </a:extLst>
          </p:cNvPr>
          <p:cNvPicPr>
            <a:picLocks noChangeAspect="1" noChangeArrowheads="1"/>
          </p:cNvPicPr>
          <p:nvPr>
            <a:audioFile r:link="rId46"/>
            <p:extLst>
              <p:ext uri="{DAA4B4D4-6D71-4841-9C94-3DE7FCFB9230}">
                <p14:media xmlns:p14="http://schemas.microsoft.com/office/powerpoint/2010/main" r:embed="rId45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5687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5" name="Reco2308.WAV">
            <a:hlinkClick r:id="" action="ppaction://media"/>
            <a:extLst>
              <a:ext uri="{FF2B5EF4-FFF2-40B4-BE49-F238E27FC236}">
                <a16:creationId xmlns:a16="http://schemas.microsoft.com/office/drawing/2014/main" id="{F926A3E8-1425-4DCD-959D-EB0B6E14C2A0}"/>
              </a:ext>
            </a:extLst>
          </p:cNvPr>
          <p:cNvPicPr>
            <a:picLocks noChangeAspect="1" noChangeArrowheads="1"/>
          </p:cNvPicPr>
          <p:nvPr>
            <a:audioFile r:link="rId48"/>
            <p:extLst>
              <p:ext uri="{DAA4B4D4-6D71-4841-9C94-3DE7FCFB9230}">
                <p14:media xmlns:p14="http://schemas.microsoft.com/office/powerpoint/2010/main" r:embed="rId47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5687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6" name="Reco2309.WAV">
            <a:hlinkClick r:id="" action="ppaction://media"/>
            <a:extLst>
              <a:ext uri="{FF2B5EF4-FFF2-40B4-BE49-F238E27FC236}">
                <a16:creationId xmlns:a16="http://schemas.microsoft.com/office/drawing/2014/main" id="{FBEB49A4-1AFA-4BB3-9DDA-CCA1B7DF830C}"/>
              </a:ext>
            </a:extLst>
          </p:cNvPr>
          <p:cNvPicPr>
            <a:picLocks noChangeAspect="1" noChangeArrowheads="1"/>
          </p:cNvPicPr>
          <p:nvPr>
            <a:audioFile r:link="rId50"/>
            <p:extLst>
              <p:ext uri="{DAA4B4D4-6D71-4841-9C94-3DE7FCFB9230}">
                <p14:media xmlns:p14="http://schemas.microsoft.com/office/powerpoint/2010/main" r:embed="rId49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5687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7" name="Reco2310.WAV">
            <a:hlinkClick r:id="" action="ppaction://media"/>
            <a:extLst>
              <a:ext uri="{FF2B5EF4-FFF2-40B4-BE49-F238E27FC236}">
                <a16:creationId xmlns:a16="http://schemas.microsoft.com/office/drawing/2014/main" id="{86219F51-5F86-4C83-80D6-4EDF356C06D5}"/>
              </a:ext>
            </a:extLst>
          </p:cNvPr>
          <p:cNvPicPr>
            <a:picLocks noChangeAspect="1" noChangeArrowheads="1"/>
          </p:cNvPicPr>
          <p:nvPr>
            <a:audioFile r:link="rId52"/>
            <p:extLst>
              <p:ext uri="{DAA4B4D4-6D71-4841-9C94-3DE7FCFB9230}">
                <p14:media xmlns:p14="http://schemas.microsoft.com/office/powerpoint/2010/main" r:embed="rId51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3640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8" name="Reco2311.WAV">
            <a:hlinkClick r:id="" action="ppaction://media"/>
            <a:extLst>
              <a:ext uri="{FF2B5EF4-FFF2-40B4-BE49-F238E27FC236}">
                <a16:creationId xmlns:a16="http://schemas.microsoft.com/office/drawing/2014/main" id="{876BBCB2-9BA6-49A4-94F5-ED4F661DC6C1}"/>
              </a:ext>
            </a:extLst>
          </p:cNvPr>
          <p:cNvPicPr>
            <a:picLocks noChangeAspect="1" noChangeArrowheads="1"/>
          </p:cNvPicPr>
          <p:nvPr>
            <a:audioFile r:link="rId54"/>
            <p:extLst>
              <p:ext uri="{DAA4B4D4-6D71-4841-9C94-3DE7FCFB9230}">
                <p14:media xmlns:p14="http://schemas.microsoft.com/office/powerpoint/2010/main" r:embed="rId53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7115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89" name="Reco2312.WAV">
            <a:hlinkClick r:id="" action="ppaction://media"/>
            <a:extLst>
              <a:ext uri="{FF2B5EF4-FFF2-40B4-BE49-F238E27FC236}">
                <a16:creationId xmlns:a16="http://schemas.microsoft.com/office/drawing/2014/main" id="{79B0CD2A-1773-4E4E-868A-D91A3E48008D}"/>
              </a:ext>
            </a:extLst>
          </p:cNvPr>
          <p:cNvPicPr>
            <a:picLocks noChangeAspect="1" noChangeArrowheads="1"/>
          </p:cNvPicPr>
          <p:nvPr>
            <a:audioFile r:link="rId56"/>
            <p:extLst>
              <p:ext uri="{DAA4B4D4-6D71-4841-9C94-3DE7FCFB9230}">
                <p14:media xmlns:p14="http://schemas.microsoft.com/office/powerpoint/2010/main" r:embed="rId55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640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0" name="Reco2313.WAV">
            <a:hlinkClick r:id="" action="ppaction://media"/>
            <a:extLst>
              <a:ext uri="{FF2B5EF4-FFF2-40B4-BE49-F238E27FC236}">
                <a16:creationId xmlns:a16="http://schemas.microsoft.com/office/drawing/2014/main" id="{E362D9C1-774B-4B73-8489-BEE93BBE3ADC}"/>
              </a:ext>
            </a:extLst>
          </p:cNvPr>
          <p:cNvPicPr>
            <a:picLocks noChangeAspect="1" noChangeArrowheads="1"/>
          </p:cNvPicPr>
          <p:nvPr>
            <a:audioFile r:link="rId58"/>
            <p:extLst>
              <p:ext uri="{DAA4B4D4-6D71-4841-9C94-3DE7FCFB9230}">
                <p14:media xmlns:p14="http://schemas.microsoft.com/office/powerpoint/2010/main" r:embed="rId57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640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1" name="Reco2314.WAV">
            <a:hlinkClick r:id="" action="ppaction://media"/>
            <a:extLst>
              <a:ext uri="{FF2B5EF4-FFF2-40B4-BE49-F238E27FC236}">
                <a16:creationId xmlns:a16="http://schemas.microsoft.com/office/drawing/2014/main" id="{9DB0A42C-B4AB-430D-AEA0-E3B7DC94B45D}"/>
              </a:ext>
            </a:extLst>
          </p:cNvPr>
          <p:cNvPicPr>
            <a:picLocks noChangeAspect="1" noChangeArrowheads="1"/>
          </p:cNvPicPr>
          <p:nvPr>
            <a:audioFile r:link="rId60"/>
            <p:extLst>
              <p:ext uri="{DAA4B4D4-6D71-4841-9C94-3DE7FCFB9230}">
                <p14:media xmlns:p14="http://schemas.microsoft.com/office/powerpoint/2010/main" r:embed="rId59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35687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2" name="Reco2315.WAV">
            <a:hlinkClick r:id="" action="ppaction://media"/>
            <a:extLst>
              <a:ext uri="{FF2B5EF4-FFF2-40B4-BE49-F238E27FC236}">
                <a16:creationId xmlns:a16="http://schemas.microsoft.com/office/drawing/2014/main" id="{AE63B42A-1BD9-401F-A2A3-102F6BE5BB99}"/>
              </a:ext>
            </a:extLst>
          </p:cNvPr>
          <p:cNvPicPr>
            <a:picLocks noChangeAspect="1" noChangeArrowheads="1"/>
          </p:cNvPicPr>
          <p:nvPr>
            <a:audioFile r:link="rId62"/>
            <p:extLst>
              <p:ext uri="{DAA4B4D4-6D71-4841-9C94-3DE7FCFB9230}">
                <p14:media xmlns:p14="http://schemas.microsoft.com/office/powerpoint/2010/main" r:embed="rId61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3640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3" name="Reco2316.WAV">
            <a:hlinkClick r:id="" action="ppaction://media"/>
            <a:extLst>
              <a:ext uri="{FF2B5EF4-FFF2-40B4-BE49-F238E27FC236}">
                <a16:creationId xmlns:a16="http://schemas.microsoft.com/office/drawing/2014/main" id="{BC7A7EA2-5CE8-4751-85ED-C85E997A5DED}"/>
              </a:ext>
            </a:extLst>
          </p:cNvPr>
          <p:cNvPicPr>
            <a:picLocks noChangeAspect="1" noChangeArrowheads="1"/>
          </p:cNvPicPr>
          <p:nvPr>
            <a:audioFile r:link="rId64"/>
            <p:extLst>
              <p:ext uri="{DAA4B4D4-6D71-4841-9C94-3DE7FCFB9230}">
                <p14:media xmlns:p14="http://schemas.microsoft.com/office/powerpoint/2010/main" r:embed="rId63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19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4" name="Reco2317.WAV">
            <a:hlinkClick r:id="" action="ppaction://media"/>
            <a:extLst>
              <a:ext uri="{FF2B5EF4-FFF2-40B4-BE49-F238E27FC236}">
                <a16:creationId xmlns:a16="http://schemas.microsoft.com/office/drawing/2014/main" id="{3261ED2E-3A4E-4F1A-9AAD-A8B0852902DA}"/>
              </a:ext>
            </a:extLst>
          </p:cNvPr>
          <p:cNvPicPr>
            <a:picLocks noChangeAspect="1" noChangeArrowheads="1"/>
          </p:cNvPicPr>
          <p:nvPr>
            <a:audioFile r:link="rId66"/>
            <p:extLst>
              <p:ext uri="{DAA4B4D4-6D71-4841-9C94-3DE7FCFB9230}">
                <p14:media xmlns:p14="http://schemas.microsoft.com/office/powerpoint/2010/main" r:embed="rId65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719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" name="Reco2322.WAV">
            <a:hlinkClick r:id="" action="ppaction://media"/>
            <a:extLst>
              <a:ext uri="{FF2B5EF4-FFF2-40B4-BE49-F238E27FC236}">
                <a16:creationId xmlns:a16="http://schemas.microsoft.com/office/drawing/2014/main" id="{ACE966DE-9EEA-4DFF-A0C0-357C0F633474}"/>
              </a:ext>
            </a:extLst>
          </p:cNvPr>
          <p:cNvPicPr>
            <a:picLocks noChangeAspect="1" noChangeArrowheads="1"/>
          </p:cNvPicPr>
          <p:nvPr>
            <a:audioFile r:link="rId68"/>
            <p:extLst>
              <p:ext uri="{DAA4B4D4-6D71-4841-9C94-3DE7FCFB9230}">
                <p14:media xmlns:p14="http://schemas.microsoft.com/office/powerpoint/2010/main" r:embed="rId67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719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6" name="Reco2323.WAV">
            <a:hlinkClick r:id="" action="ppaction://media"/>
            <a:extLst>
              <a:ext uri="{FF2B5EF4-FFF2-40B4-BE49-F238E27FC236}">
                <a16:creationId xmlns:a16="http://schemas.microsoft.com/office/drawing/2014/main" id="{415FEC36-2FAF-416D-B622-150FD7DFF1F3}"/>
              </a:ext>
            </a:extLst>
          </p:cNvPr>
          <p:cNvPicPr>
            <a:picLocks noChangeAspect="1" noChangeArrowheads="1"/>
          </p:cNvPicPr>
          <p:nvPr>
            <a:audioFile r:link="rId70"/>
            <p:extLst>
              <p:ext uri="{DAA4B4D4-6D71-4841-9C94-3DE7FCFB9230}">
                <p14:media xmlns:p14="http://schemas.microsoft.com/office/powerpoint/2010/main" r:embed="rId69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7" name="Reco2324.WAV">
            <a:hlinkClick r:id="" action="ppaction://media"/>
            <a:extLst>
              <a:ext uri="{FF2B5EF4-FFF2-40B4-BE49-F238E27FC236}">
                <a16:creationId xmlns:a16="http://schemas.microsoft.com/office/drawing/2014/main" id="{27B8C353-9EA4-4236-B291-44B534E1BEE6}"/>
              </a:ext>
            </a:extLst>
          </p:cNvPr>
          <p:cNvPicPr>
            <a:picLocks noChangeAspect="1" noChangeArrowheads="1"/>
          </p:cNvPicPr>
          <p:nvPr>
            <a:audioFile r:link="rId72"/>
            <p:extLst>
              <p:ext uri="{DAA4B4D4-6D71-4841-9C94-3DE7FCFB9230}">
                <p14:media xmlns:p14="http://schemas.microsoft.com/office/powerpoint/2010/main" r:embed="rId71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8" name="Reco2325.WAV">
            <a:hlinkClick r:id="" action="ppaction://media"/>
            <a:extLst>
              <a:ext uri="{FF2B5EF4-FFF2-40B4-BE49-F238E27FC236}">
                <a16:creationId xmlns:a16="http://schemas.microsoft.com/office/drawing/2014/main" id="{0A1192E5-97F3-46FD-8559-296B90A95D20}"/>
              </a:ext>
            </a:extLst>
          </p:cNvPr>
          <p:cNvPicPr>
            <a:picLocks noChangeAspect="1" noChangeArrowheads="1"/>
          </p:cNvPicPr>
          <p:nvPr>
            <a:audioFile r:link="rId74"/>
            <p:extLst>
              <p:ext uri="{DAA4B4D4-6D71-4841-9C94-3DE7FCFB9230}">
                <p14:media xmlns:p14="http://schemas.microsoft.com/office/powerpoint/2010/main" r:embed="rId73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9" name="Reco2326.WAV">
            <a:hlinkClick r:id="" action="ppaction://media"/>
            <a:extLst>
              <a:ext uri="{FF2B5EF4-FFF2-40B4-BE49-F238E27FC236}">
                <a16:creationId xmlns:a16="http://schemas.microsoft.com/office/drawing/2014/main" id="{6F831FE6-3D03-4EF2-A266-C2466A00BC02}"/>
              </a:ext>
            </a:extLst>
          </p:cNvPr>
          <p:cNvPicPr>
            <a:picLocks noChangeAspect="1" noChangeArrowheads="1"/>
          </p:cNvPicPr>
          <p:nvPr>
            <a:audioFile r:link="rId76"/>
            <p:extLst>
              <p:ext uri="{DAA4B4D4-6D71-4841-9C94-3DE7FCFB9230}">
                <p14:media xmlns:p14="http://schemas.microsoft.com/office/powerpoint/2010/main" r:embed="rId75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00" name="Reco2327.WAV">
            <a:hlinkClick r:id="" action="ppaction://media"/>
            <a:extLst>
              <a:ext uri="{FF2B5EF4-FFF2-40B4-BE49-F238E27FC236}">
                <a16:creationId xmlns:a16="http://schemas.microsoft.com/office/drawing/2014/main" id="{D67E5F1B-426D-4A0F-8A2C-8B8704E8C00D}"/>
              </a:ext>
            </a:extLst>
          </p:cNvPr>
          <p:cNvPicPr>
            <a:picLocks noChangeAspect="1" noChangeArrowheads="1"/>
          </p:cNvPicPr>
          <p:nvPr>
            <a:audioFile r:link="rId78"/>
            <p:extLst>
              <p:ext uri="{DAA4B4D4-6D71-4841-9C94-3DE7FCFB9230}">
                <p14:media xmlns:p14="http://schemas.microsoft.com/office/powerpoint/2010/main" r:embed="rId77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5767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01" name="Reco2328.WAV">
            <a:hlinkClick r:id="" action="ppaction://media"/>
            <a:extLst>
              <a:ext uri="{FF2B5EF4-FFF2-40B4-BE49-F238E27FC236}">
                <a16:creationId xmlns:a16="http://schemas.microsoft.com/office/drawing/2014/main" id="{85667091-181C-42C6-A92C-3D514BCDC8C2}"/>
              </a:ext>
            </a:extLst>
          </p:cNvPr>
          <p:cNvPicPr>
            <a:picLocks noChangeAspect="1" noChangeArrowheads="1"/>
          </p:cNvPicPr>
          <p:nvPr>
            <a:audioFile r:link="rId80"/>
            <p:extLst>
              <p:ext uri="{DAA4B4D4-6D71-4841-9C94-3DE7FCFB9230}">
                <p14:media xmlns:p14="http://schemas.microsoft.com/office/powerpoint/2010/main" r:embed="rId79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02" name="Reco2329.WAV">
            <a:hlinkClick r:id="" action="ppaction://media"/>
            <a:extLst>
              <a:ext uri="{FF2B5EF4-FFF2-40B4-BE49-F238E27FC236}">
                <a16:creationId xmlns:a16="http://schemas.microsoft.com/office/drawing/2014/main" id="{C65E5580-80DF-433B-9AFB-DD415986B630}"/>
              </a:ext>
            </a:extLst>
          </p:cNvPr>
          <p:cNvPicPr>
            <a:picLocks noChangeAspect="1" noChangeArrowheads="1"/>
          </p:cNvPicPr>
          <p:nvPr>
            <a:audioFile r:link="rId82"/>
            <p:extLst>
              <p:ext uri="{DAA4B4D4-6D71-4841-9C94-3DE7FCFB9230}">
                <p14:media xmlns:p14="http://schemas.microsoft.com/office/powerpoint/2010/main" r:embed="rId81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03" name="Reco2330.WAV">
            <a:hlinkClick r:id="" action="ppaction://media"/>
            <a:extLst>
              <a:ext uri="{FF2B5EF4-FFF2-40B4-BE49-F238E27FC236}">
                <a16:creationId xmlns:a16="http://schemas.microsoft.com/office/drawing/2014/main" id="{955A202A-D2F9-491C-8E05-65B7C7812D9A}"/>
              </a:ext>
            </a:extLst>
          </p:cNvPr>
          <p:cNvPicPr>
            <a:picLocks noChangeAspect="1" noChangeArrowheads="1"/>
          </p:cNvPicPr>
          <p:nvPr>
            <a:audioFile r:link="rId84"/>
            <p:extLst>
              <p:ext uri="{DAA4B4D4-6D71-4841-9C94-3DE7FCFB9230}">
                <p14:media xmlns:p14="http://schemas.microsoft.com/office/powerpoint/2010/main" r:embed="rId83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4081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04" name="Reco2331.WAV">
            <a:hlinkClick r:id="" action="ppaction://media"/>
            <a:extLst>
              <a:ext uri="{FF2B5EF4-FFF2-40B4-BE49-F238E27FC236}">
                <a16:creationId xmlns:a16="http://schemas.microsoft.com/office/drawing/2014/main" id="{78608C9C-EFD6-48C1-B365-6981656E5FF5}"/>
              </a:ext>
            </a:extLst>
          </p:cNvPr>
          <p:cNvPicPr>
            <a:picLocks noChangeAspect="1" noChangeArrowheads="1"/>
          </p:cNvPicPr>
          <p:nvPr>
            <a:audioFile r:link="rId86"/>
            <p:extLst>
              <p:ext uri="{DAA4B4D4-6D71-4841-9C94-3DE7FCFB9230}">
                <p14:media xmlns:p14="http://schemas.microsoft.com/office/powerpoint/2010/main" r:embed="rId85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4161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05" name="Reco2332.WAV">
            <a:hlinkClick r:id="" action="ppaction://media"/>
            <a:extLst>
              <a:ext uri="{FF2B5EF4-FFF2-40B4-BE49-F238E27FC236}">
                <a16:creationId xmlns:a16="http://schemas.microsoft.com/office/drawing/2014/main" id="{9FE37721-E3FE-4EE6-A442-ED3C89F741A2}"/>
              </a:ext>
            </a:extLst>
          </p:cNvPr>
          <p:cNvPicPr>
            <a:picLocks noChangeAspect="1" noChangeArrowheads="1"/>
          </p:cNvPicPr>
          <p:nvPr>
            <a:audioFile r:link="rId88"/>
            <p:extLst>
              <p:ext uri="{DAA4B4D4-6D71-4841-9C94-3DE7FCFB9230}">
                <p14:media xmlns:p14="http://schemas.microsoft.com/office/powerpoint/2010/main" r:embed="rId87"/>
              </p:ext>
            </p:extLst>
          </p:nvPr>
        </p:nvPicPr>
        <p:blipFill>
          <a:blip r:embed="rId9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8" descr="Logo&#10;&#10;Description automatically generated">
            <a:extLst>
              <a:ext uri="{FF2B5EF4-FFF2-40B4-BE49-F238E27FC236}">
                <a16:creationId xmlns:a16="http://schemas.microsoft.com/office/drawing/2014/main" id="{112E29EB-0F2D-4BB7-AE97-14ECDEE00641}"/>
              </a:ext>
            </a:extLst>
          </p:cNvPr>
          <p:cNvPicPr>
            <a:picLocks noChangeAspect="1"/>
          </p:cNvPicPr>
          <p:nvPr/>
        </p:nvPicPr>
        <p:blipFill>
          <a:blip r:embed="rId9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495" y="5521325"/>
            <a:ext cx="981720" cy="825998"/>
          </a:xfrm>
          <a:prstGeom prst="rect">
            <a:avLst/>
          </a:prstGeom>
          <a:ln w="63500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0" fill="hold"/>
                                        <p:tgtEl>
                                          <p:spTgt spid="82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6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000" fill="hold"/>
                                        <p:tgtEl>
                                          <p:spTgt spid="82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6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2000" fill="hold"/>
                                        <p:tgtEl>
                                          <p:spTgt spid="82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6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000" fill="hold"/>
                                        <p:tgtEl>
                                          <p:spTgt spid="82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6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000" fill="hold"/>
                                        <p:tgtEl>
                                          <p:spTgt spid="82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6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2000" fill="hold"/>
                                        <p:tgtEl>
                                          <p:spTgt spid="82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6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000" fill="hold"/>
                                        <p:tgtEl>
                                          <p:spTgt spid="82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6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8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1000" fill="hold"/>
                                        <p:tgtEl>
                                          <p:spTgt spid="82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6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8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 nodeType="clickPar">
                      <p:stCondLst>
                        <p:cond delay="0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1000" fill="hold"/>
                                        <p:tgtEl>
                                          <p:spTgt spid="82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8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1" dur="1000" fill="hold"/>
                                        <p:tgtEl>
                                          <p:spTgt spid="82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8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6" dur="2000" fill="hold"/>
                                        <p:tgtEl>
                                          <p:spTgt spid="82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1" dur="1000" fill="hold"/>
                                        <p:tgtEl>
                                          <p:spTgt spid="82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6" dur="2000" fill="hold"/>
                                        <p:tgtEl>
                                          <p:spTgt spid="82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2000" fill="hold"/>
                                        <p:tgtEl>
                                          <p:spTgt spid="82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1000" fill="hold"/>
                                        <p:tgtEl>
                                          <p:spTgt spid="82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 nodeType="clickPar">
                      <p:stCondLst>
                        <p:cond delay="0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1" dur="1000" fill="hold"/>
                                        <p:tgtEl>
                                          <p:spTgt spid="82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6" dur="2000" fill="hold"/>
                                        <p:tgtEl>
                                          <p:spTgt spid="82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 nodeType="clickPar">
                      <p:stCondLst>
                        <p:cond delay="0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1" dur="1000" fill="hold"/>
                                        <p:tgtEl>
                                          <p:spTgt spid="82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6" dur="2000" fill="hold"/>
                                        <p:tgtEl>
                                          <p:spTgt spid="82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1" dur="2000" fill="hold"/>
                                        <p:tgtEl>
                                          <p:spTgt spid="82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 nodeType="clickPar">
                      <p:stCondLst>
                        <p:cond delay="0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6" dur="1000" fill="hold"/>
                                        <p:tgtEl>
                                          <p:spTgt spid="82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 nodeType="clickPar">
                      <p:stCondLst>
                        <p:cond delay="0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1" dur="2000" fill="hold"/>
                                        <p:tgtEl>
                                          <p:spTgt spid="82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3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 nodeType="clickPar">
                      <p:stCondLst>
                        <p:cond delay="0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6" dur="1000" fill="hold"/>
                                        <p:tgtEl>
                                          <p:spTgt spid="82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1" dur="1000" fill="hold"/>
                                        <p:tgtEl>
                                          <p:spTgt spid="828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6" dur="1000" fill="hold"/>
                                        <p:tgtEl>
                                          <p:spTgt spid="82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6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8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 nodeType="clickPar">
                      <p:stCondLst>
                        <p:cond delay="0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1" dur="2000" fill="hold"/>
                                        <p:tgtEl>
                                          <p:spTgt spid="82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7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8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 nodeType="clickPar">
                      <p:stCondLst>
                        <p:cond delay="0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6" dur="1000" fill="hold"/>
                                        <p:tgtEl>
                                          <p:spTgt spid="82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8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8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1" dur="1000" fill="hold"/>
                                        <p:tgtEl>
                                          <p:spTgt spid="82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9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8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 nodeType="clickPar">
                      <p:stCondLst>
                        <p:cond delay="0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6" dur="1000" fill="hold"/>
                                        <p:tgtEl>
                                          <p:spTgt spid="82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0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8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 nodeType="clickPar">
                      <p:stCondLst>
                        <p:cond delay="0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1" dur="1000" fill="hold"/>
                                        <p:tgtEl>
                                          <p:spTgt spid="82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1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8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 nodeType="clickPar">
                      <p:stCondLst>
                        <p:cond delay="0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6" dur="1000" fill="hold"/>
                                        <p:tgtEl>
                                          <p:spTgt spid="82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2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8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 nodeType="clickPar">
                      <p:stCondLst>
                        <p:cond delay="0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1" dur="1000" fill="hold"/>
                                        <p:tgtEl>
                                          <p:spTgt spid="82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3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8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 nodeType="clickPar">
                      <p:stCondLst>
                        <p:cond delay="0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6" dur="1000" fill="hold"/>
                                        <p:tgtEl>
                                          <p:spTgt spid="82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4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8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 nodeType="clickPar">
                      <p:stCondLst>
                        <p:cond delay="0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1" dur="2000" fill="hold"/>
                                        <p:tgtEl>
                                          <p:spTgt spid="82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8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 nodeType="clickPar">
                      <p:stCondLst>
                        <p:cond delay="0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6" dur="1000" fill="hold"/>
                                        <p:tgtEl>
                                          <p:spTgt spid="82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6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1" dur="1000" fill="hold"/>
                                        <p:tgtEl>
                                          <p:spTgt spid="82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8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 nodeType="clickPar">
                      <p:stCondLst>
                        <p:cond delay="0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6" dur="1000" fill="hold"/>
                                        <p:tgtEl>
                                          <p:spTgt spid="82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8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8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 nodeType="clickPar">
                      <p:stCondLst>
                        <p:cond delay="0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1" dur="1000" fill="hold"/>
                                        <p:tgtEl>
                                          <p:spTgt spid="82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9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8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 nodeType="clickPar">
                      <p:stCondLst>
                        <p:cond delay="0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6" dur="1000" fill="hold"/>
                                        <p:tgtEl>
                                          <p:spTgt spid="83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8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 nodeType="clickPar">
                      <p:stCondLst>
                        <p:cond delay="0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1" dur="1000" fill="hold"/>
                                        <p:tgtEl>
                                          <p:spTgt spid="830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1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8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 nodeType="clickPar">
                      <p:stCondLst>
                        <p:cond delay="0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6" dur="1000" fill="hold"/>
                                        <p:tgtEl>
                                          <p:spTgt spid="83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2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8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1" dur="2000" fill="hold"/>
                                        <p:tgtEl>
                                          <p:spTgt spid="83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3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8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 nodeType="clickPar">
                      <p:stCondLst>
                        <p:cond delay="0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6" dur="2000" fill="hold"/>
                                        <p:tgtEl>
                                          <p:spTgt spid="83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4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8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 nodeType="clickPar">
                      <p:stCondLst>
                        <p:cond delay="0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1" dur="2000" fill="hold"/>
                                        <p:tgtEl>
                                          <p:spTgt spid="83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05"/>
                  </p:tgtEl>
                </p:cond>
              </p:nextCondLst>
            </p:seq>
            <p:audio>
              <p:cMediaNode>
                <p:cTn id="2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62"/>
                </p:tgtEl>
              </p:cMediaNode>
            </p:audio>
            <p:audio>
              <p:cMediaNode>
                <p:cTn id="2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63"/>
                </p:tgtEl>
              </p:cMediaNode>
            </p:audio>
            <p:audio>
              <p:cMediaNode>
                <p:cTn id="2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64"/>
                </p:tgtEl>
              </p:cMediaNode>
            </p:audio>
            <p:audio>
              <p:cMediaNode>
                <p:cTn id="2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65"/>
                </p:tgtEl>
              </p:cMediaNode>
            </p:audio>
            <p:audio>
              <p:cMediaNode>
                <p:cTn id="2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66"/>
                </p:tgtEl>
              </p:cMediaNode>
            </p:audio>
            <p:audio>
              <p:cMediaNode>
                <p:cTn id="2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67"/>
                </p:tgtEl>
              </p:cMediaNode>
            </p:audio>
            <p:audio>
              <p:cMediaNode>
                <p:cTn id="2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68"/>
                </p:tgtEl>
              </p:cMediaNode>
            </p:audio>
            <p:audio>
              <p:cMediaNode>
                <p:cTn id="2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69"/>
                </p:tgtEl>
              </p:cMediaNode>
            </p:audio>
            <p:audio>
              <p:cMediaNode>
                <p:cTn id="2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70"/>
                </p:tgtEl>
              </p:cMediaNode>
            </p:audio>
            <p:audio>
              <p:cMediaNode>
                <p:cTn id="2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71"/>
                </p:tgtEl>
              </p:cMediaNode>
            </p:audio>
            <p:audio>
              <p:cMediaNode>
                <p:cTn id="2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72"/>
                </p:tgtEl>
              </p:cMediaNode>
            </p:audio>
            <p:audio>
              <p:cMediaNode>
                <p:cTn id="2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73"/>
                </p:tgtEl>
              </p:cMediaNode>
            </p:audio>
            <p:audio>
              <p:cMediaNode>
                <p:cTn id="2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74"/>
                </p:tgtEl>
              </p:cMediaNode>
            </p:audio>
            <p:audio>
              <p:cMediaNode>
                <p:cTn id="2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75"/>
                </p:tgtEl>
              </p:cMediaNode>
            </p:audio>
            <p:audio>
              <p:cMediaNode>
                <p:cTn id="2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76"/>
                </p:tgtEl>
              </p:cMediaNode>
            </p:audio>
            <p:audio>
              <p:cMediaNode>
                <p:cTn id="2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77"/>
                </p:tgtEl>
              </p:cMediaNode>
            </p:audio>
            <p:audio>
              <p:cMediaNode>
                <p:cTn id="2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78"/>
                </p:tgtEl>
              </p:cMediaNode>
            </p:audio>
            <p:audio>
              <p:cMediaNode>
                <p:cTn id="23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79"/>
                </p:tgtEl>
              </p:cMediaNode>
            </p:audio>
            <p:audio>
              <p:cMediaNode>
                <p:cTn id="2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80"/>
                </p:tgtEl>
              </p:cMediaNode>
            </p:audio>
            <p:audio>
              <p:cMediaNode>
                <p:cTn id="2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81"/>
                </p:tgtEl>
              </p:cMediaNode>
            </p:audio>
            <p:audio>
              <p:cMediaNode>
                <p:cTn id="2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82"/>
                </p:tgtEl>
              </p:cMediaNode>
            </p:audio>
            <p:audio>
              <p:cMediaNode>
                <p:cTn id="2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83"/>
                </p:tgtEl>
              </p:cMediaNode>
            </p:audio>
            <p:audio>
              <p:cMediaNode>
                <p:cTn id="2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84"/>
                </p:tgtEl>
              </p:cMediaNode>
            </p:audio>
            <p:audio>
              <p:cMediaNode>
                <p:cTn id="2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85"/>
                </p:tgtEl>
              </p:cMediaNode>
            </p:audio>
            <p:audio>
              <p:cMediaNode>
                <p:cTn id="2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86"/>
                </p:tgtEl>
              </p:cMediaNode>
            </p:audio>
            <p:audio>
              <p:cMediaNode>
                <p:cTn id="2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87"/>
                </p:tgtEl>
              </p:cMediaNode>
            </p:audio>
            <p:audio>
              <p:cMediaNode>
                <p:cTn id="2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88"/>
                </p:tgtEl>
              </p:cMediaNode>
            </p:audio>
            <p:audio>
              <p:cMediaNode>
                <p:cTn id="2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89"/>
                </p:tgtEl>
              </p:cMediaNode>
            </p:audio>
            <p:audio>
              <p:cMediaNode>
                <p:cTn id="2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0"/>
                </p:tgtEl>
              </p:cMediaNode>
            </p:audio>
            <p:audio>
              <p:cMediaNode>
                <p:cTn id="2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1"/>
                </p:tgtEl>
              </p:cMediaNode>
            </p:audio>
            <p:audio>
              <p:cMediaNode>
                <p:cTn id="2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2"/>
                </p:tgtEl>
              </p:cMediaNode>
            </p:audio>
            <p:audio>
              <p:cMediaNode>
                <p:cTn id="2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3"/>
                </p:tgtEl>
              </p:cMediaNode>
            </p:audio>
            <p:audio>
              <p:cMediaNode>
                <p:cTn id="25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4"/>
                </p:tgtEl>
              </p:cMediaNode>
            </p:audio>
            <p:audio>
              <p:cMediaNode>
                <p:cTn id="25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5"/>
                </p:tgtEl>
              </p:cMediaNode>
            </p:audio>
            <p:audio>
              <p:cMediaNode>
                <p:cTn id="2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6"/>
                </p:tgtEl>
              </p:cMediaNode>
            </p:audio>
            <p:audio>
              <p:cMediaNode>
                <p:cTn id="25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7"/>
                </p:tgtEl>
              </p:cMediaNode>
            </p:audio>
            <p:audio>
              <p:cMediaNode>
                <p:cTn id="25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8"/>
                </p:tgtEl>
              </p:cMediaNode>
            </p:audio>
            <p:audio>
              <p:cMediaNode>
                <p:cTn id="25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9"/>
                </p:tgtEl>
              </p:cMediaNode>
            </p:audio>
            <p:audio>
              <p:cMediaNode>
                <p:cTn id="2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00"/>
                </p:tgtEl>
              </p:cMediaNode>
            </p:audio>
            <p:audio>
              <p:cMediaNode>
                <p:cTn id="26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01"/>
                </p:tgtEl>
              </p:cMediaNode>
            </p:audio>
            <p:audio>
              <p:cMediaNode>
                <p:cTn id="26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02"/>
                </p:tgtEl>
              </p:cMediaNode>
            </p:audio>
            <p:audio>
              <p:cMediaNode>
                <p:cTn id="2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03"/>
                </p:tgtEl>
              </p:cMediaNode>
            </p:audio>
            <p:audio>
              <p:cMediaNode>
                <p:cTn id="2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04"/>
                </p:tgtEl>
              </p:cMediaNode>
            </p:audio>
            <p:audio>
              <p:cMediaNode>
                <p:cTn id="2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0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820</Words>
  <Application>Microsoft Office PowerPoint</Application>
  <PresentationFormat>On-screen Show (4:3)</PresentationFormat>
  <Paragraphs>137</Paragraphs>
  <Slides>17</Slides>
  <Notes>3</Notes>
  <HiddenSlides>0</HiddenSlides>
  <MMClips>44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Comic Sans MS</vt:lpstr>
      <vt:lpstr>SassoonCRInfant</vt:lpstr>
      <vt:lpstr>SassoonPrimaryInfant</vt:lpstr>
      <vt:lpstr>Tahoma</vt:lpstr>
      <vt:lpstr>Times New Roman</vt:lpstr>
      <vt:lpstr>Trebuchet MS</vt:lpstr>
      <vt:lpstr>Wingdings 3</vt:lpstr>
      <vt:lpstr>Facet</vt:lpstr>
      <vt:lpstr>PowerPoint Presentation</vt:lpstr>
      <vt:lpstr>Why teach phonics?</vt:lpstr>
      <vt:lpstr>Why synthetic phonics?</vt:lpstr>
      <vt:lpstr>So, phonics at a glance is……..</vt:lpstr>
      <vt:lpstr>Phonics consists of:</vt:lpstr>
      <vt:lpstr>Some definitions: </vt:lpstr>
      <vt:lpstr>PowerPoint Presentation</vt:lpstr>
      <vt:lpstr>How to say the sounds</vt:lpstr>
      <vt:lpstr>PowerPoint Presentation</vt:lpstr>
      <vt:lpstr>This is where it gets tricky!</vt:lpstr>
      <vt:lpstr>PowerPoint Presentation</vt:lpstr>
      <vt:lpstr>PowerPoint Presentation</vt:lpstr>
      <vt:lpstr>Once children are good with single phonemes…</vt:lpstr>
      <vt:lpstr>Phonic learning is fun!</vt:lpstr>
      <vt:lpstr>How can we help?</vt:lpstr>
      <vt:lpstr>PowerPoint Presentation</vt:lpstr>
      <vt:lpstr>Enjoy – we want to create readers for life!</vt:lpstr>
    </vt:vector>
  </TitlesOfParts>
  <Company>HQ SCE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 Meeting for Parents</dc:title>
  <dc:creator>Vicky Lunniss</dc:creator>
  <cp:lastModifiedBy>chumpherson</cp:lastModifiedBy>
  <cp:revision>25</cp:revision>
  <dcterms:created xsi:type="dcterms:W3CDTF">2013-02-10T15:29:20Z</dcterms:created>
  <dcterms:modified xsi:type="dcterms:W3CDTF">2021-11-03T19:10:21Z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TC101971733</vt:lpwstr>
  </property>
</Properties>
</file>